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5" r:id="rId3"/>
    <p:sldId id="274" r:id="rId4"/>
    <p:sldId id="273" r:id="rId5"/>
    <p:sldId id="271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x="10680700" cy="7569200"/>
  <p:notesSz cx="10680700" cy="75692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076" y="6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1909" y="2346452"/>
            <a:ext cx="9088311" cy="15895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3819" y="4238752"/>
            <a:ext cx="7484491" cy="18923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996198"/>
            <a:ext cx="10692003" cy="5563806"/>
          </a:xfrm>
          <a:custGeom>
            <a:avLst/>
            <a:gdLst/>
            <a:ahLst/>
            <a:cxnLst/>
            <a:rect l="l" t="t" r="r" b="b"/>
            <a:pathLst>
              <a:path w="10692003" h="5563806">
                <a:moveTo>
                  <a:pt x="0" y="5563806"/>
                </a:moveTo>
                <a:lnTo>
                  <a:pt x="10692003" y="5563806"/>
                </a:lnTo>
                <a:lnTo>
                  <a:pt x="10692003" y="0"/>
                </a:lnTo>
                <a:lnTo>
                  <a:pt x="0" y="0"/>
                </a:lnTo>
                <a:lnTo>
                  <a:pt x="0" y="5563806"/>
                </a:lnTo>
                <a:close/>
              </a:path>
            </a:pathLst>
          </a:custGeom>
          <a:solidFill>
            <a:srgbClr val="EAEAEB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/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06" y="1740916"/>
            <a:ext cx="4651076" cy="49956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6447" y="1740916"/>
            <a:ext cx="4651076" cy="49956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720013"/>
            <a:ext cx="10692003" cy="6839991"/>
          </a:xfrm>
          <a:custGeom>
            <a:avLst/>
            <a:gdLst/>
            <a:ahLst/>
            <a:cxnLst/>
            <a:rect l="l" t="t" r="r" b="b"/>
            <a:pathLst>
              <a:path w="10692003" h="6839991">
                <a:moveTo>
                  <a:pt x="0" y="6839991"/>
                </a:moveTo>
                <a:lnTo>
                  <a:pt x="10692003" y="6839991"/>
                </a:lnTo>
                <a:lnTo>
                  <a:pt x="10692003" y="0"/>
                </a:lnTo>
                <a:lnTo>
                  <a:pt x="0" y="0"/>
                </a:lnTo>
                <a:lnTo>
                  <a:pt x="0" y="6839991"/>
                </a:lnTo>
                <a:close/>
              </a:path>
            </a:pathLst>
          </a:custGeom>
          <a:solidFill>
            <a:srgbClr val="EAEAEB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12"/>
            <a:ext cx="10692003" cy="720001"/>
          </a:xfrm>
          <a:custGeom>
            <a:avLst/>
            <a:gdLst/>
            <a:ahLst/>
            <a:cxnLst/>
            <a:rect l="l" t="t" r="r" b="b"/>
            <a:pathLst>
              <a:path w="10692003" h="720001">
                <a:moveTo>
                  <a:pt x="0" y="720001"/>
                </a:moveTo>
                <a:lnTo>
                  <a:pt x="10692003" y="720001"/>
                </a:lnTo>
                <a:lnTo>
                  <a:pt x="10692003" y="0"/>
                </a:lnTo>
                <a:lnTo>
                  <a:pt x="0" y="0"/>
                </a:lnTo>
                <a:lnTo>
                  <a:pt x="0" y="720001"/>
                </a:lnTo>
                <a:close/>
              </a:path>
            </a:pathLst>
          </a:custGeom>
          <a:solidFill>
            <a:srgbClr val="4C4D4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94562" y="2998452"/>
            <a:ext cx="7303005" cy="90343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06" y="1740916"/>
            <a:ext cx="9622917" cy="49956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324" y="7039356"/>
            <a:ext cx="3421481" cy="3784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06" y="7039356"/>
            <a:ext cx="2459190" cy="3784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8334" y="7039356"/>
            <a:ext cx="2459190" cy="3784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mh@damasec.com" TargetMode="External"/><Relationship Id="rId2" Type="http://schemas.openxmlformats.org/officeDocument/2006/relationships/hyperlink" Target="mailto:turkey@damasec.com" TargetMode="Externa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mailto:turkey@damasec.com" TargetMode="Externa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18" Type="http://schemas.openxmlformats.org/officeDocument/2006/relationships/image" Target="../media/image26.png"/><Relationship Id="rId3" Type="http://schemas.openxmlformats.org/officeDocument/2006/relationships/image" Target="../media/image11.png"/><Relationship Id="rId21" Type="http://schemas.openxmlformats.org/officeDocument/2006/relationships/image" Target="../media/image29.jpg"/><Relationship Id="rId7" Type="http://schemas.openxmlformats.org/officeDocument/2006/relationships/image" Target="../media/image15.jpg"/><Relationship Id="rId12" Type="http://schemas.openxmlformats.org/officeDocument/2006/relationships/image" Target="../media/image20.jpg"/><Relationship Id="rId17" Type="http://schemas.openxmlformats.org/officeDocument/2006/relationships/image" Target="../media/image25.jpg"/><Relationship Id="rId2" Type="http://schemas.openxmlformats.org/officeDocument/2006/relationships/hyperlink" Target="http://www.damasec.com/" TargetMode="External"/><Relationship Id="rId16" Type="http://schemas.openxmlformats.org/officeDocument/2006/relationships/image" Target="../media/image24.jpg"/><Relationship Id="rId20" Type="http://schemas.openxmlformats.org/officeDocument/2006/relationships/image" Target="../media/image28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jpg"/><Relationship Id="rId11" Type="http://schemas.openxmlformats.org/officeDocument/2006/relationships/image" Target="../media/image19.jpg"/><Relationship Id="rId24" Type="http://schemas.openxmlformats.org/officeDocument/2006/relationships/image" Target="../media/image32.png"/><Relationship Id="rId5" Type="http://schemas.openxmlformats.org/officeDocument/2006/relationships/image" Target="../media/image13.jpg"/><Relationship Id="rId15" Type="http://schemas.openxmlformats.org/officeDocument/2006/relationships/image" Target="../media/image23.jpg"/><Relationship Id="rId23" Type="http://schemas.openxmlformats.org/officeDocument/2006/relationships/image" Target="../media/image31.jpg"/><Relationship Id="rId10" Type="http://schemas.openxmlformats.org/officeDocument/2006/relationships/image" Target="../media/image18.jpg"/><Relationship Id="rId19" Type="http://schemas.openxmlformats.org/officeDocument/2006/relationships/image" Target="../media/image27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14" Type="http://schemas.openxmlformats.org/officeDocument/2006/relationships/image" Target="../media/image22.png"/><Relationship Id="rId22" Type="http://schemas.openxmlformats.org/officeDocument/2006/relationships/image" Target="../media/image30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7" Type="http://schemas.openxmlformats.org/officeDocument/2006/relationships/image" Target="../media/image37.png"/><Relationship Id="rId2" Type="http://schemas.openxmlformats.org/officeDocument/2006/relationships/hyperlink" Target="http://www.damasec.com/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6.jpg"/><Relationship Id="rId5" Type="http://schemas.openxmlformats.org/officeDocument/2006/relationships/image" Target="../media/image35.png"/><Relationship Id="rId4" Type="http://schemas.openxmlformats.org/officeDocument/2006/relationships/image" Target="../media/image34.jp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0" y="428374"/>
            <a:ext cx="10692130" cy="1567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479425" algn="r">
              <a:lnSpc>
                <a:spcPct val="100000"/>
              </a:lnSpc>
            </a:pPr>
            <a:r>
              <a:rPr sz="1000" spc="-55" dirty="0">
                <a:solidFill>
                  <a:srgbClr val="818386"/>
                </a:solidFill>
                <a:latin typeface="Lucida Sans"/>
                <a:cs typeface="Lucida Sans"/>
              </a:rPr>
              <a:t>1/19</a:t>
            </a:r>
            <a:endParaRPr sz="1000">
              <a:latin typeface="Lucida Sans"/>
              <a:cs typeface="Lucida San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-11303" y="0"/>
            <a:ext cx="10692003" cy="1996186"/>
          </a:xfrm>
          <a:custGeom>
            <a:avLst/>
            <a:gdLst/>
            <a:ahLst/>
            <a:cxnLst/>
            <a:rect l="l" t="t" r="r" b="b"/>
            <a:pathLst>
              <a:path w="10692003" h="1996186">
                <a:moveTo>
                  <a:pt x="0" y="1996186"/>
                </a:moveTo>
                <a:lnTo>
                  <a:pt x="10692003" y="1996186"/>
                </a:lnTo>
                <a:lnTo>
                  <a:pt x="10692003" y="0"/>
                </a:lnTo>
                <a:lnTo>
                  <a:pt x="0" y="0"/>
                </a:lnTo>
                <a:lnTo>
                  <a:pt x="0" y="1996186"/>
                </a:lnTo>
                <a:close/>
              </a:path>
            </a:pathLst>
          </a:custGeom>
          <a:solidFill>
            <a:srgbClr val="4C4D4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7115"/>
              </a:lnSpc>
            </a:pPr>
            <a:r>
              <a:rPr sz="5950" b="1" spc="425" dirty="0">
                <a:solidFill>
                  <a:srgbClr val="4C4D4F"/>
                </a:solidFill>
                <a:latin typeface="Trebuchet MS"/>
                <a:cs typeface="Trebuchet MS"/>
              </a:rPr>
              <a:t>Des</a:t>
            </a:r>
            <a:r>
              <a:rPr sz="5950" b="1" spc="180" dirty="0">
                <a:solidFill>
                  <a:srgbClr val="4C4D4F"/>
                </a:solidFill>
                <a:latin typeface="Trebuchet MS"/>
                <a:cs typeface="Trebuchet MS"/>
              </a:rPr>
              <a:t>i</a:t>
            </a:r>
            <a:r>
              <a:rPr sz="5950" b="1" spc="385" dirty="0">
                <a:solidFill>
                  <a:srgbClr val="4C4D4F"/>
                </a:solidFill>
                <a:latin typeface="Trebuchet MS"/>
                <a:cs typeface="Trebuchet MS"/>
              </a:rPr>
              <a:t>gn</a:t>
            </a:r>
            <a:r>
              <a:rPr sz="5950" b="1" spc="110" dirty="0">
                <a:solidFill>
                  <a:srgbClr val="4C4D4F"/>
                </a:solidFill>
                <a:latin typeface="Trebuchet MS"/>
                <a:cs typeface="Trebuchet MS"/>
              </a:rPr>
              <a:t> </a:t>
            </a:r>
            <a:r>
              <a:rPr sz="5950" b="1" spc="1090" dirty="0">
                <a:solidFill>
                  <a:srgbClr val="4C4D4F"/>
                </a:solidFill>
                <a:latin typeface="Trebuchet MS"/>
                <a:cs typeface="Trebuchet MS"/>
              </a:rPr>
              <a:t>M</a:t>
            </a:r>
            <a:r>
              <a:rPr sz="5950" b="1" spc="270" dirty="0">
                <a:solidFill>
                  <a:srgbClr val="4C4D4F"/>
                </a:solidFill>
                <a:latin typeface="Trebuchet MS"/>
                <a:cs typeface="Trebuchet MS"/>
              </a:rPr>
              <a:t>anual</a:t>
            </a:r>
            <a:endParaRPr sz="5950" dirty="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694562" y="4146665"/>
            <a:ext cx="2020570" cy="1099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b="1" spc="50" dirty="0">
                <a:solidFill>
                  <a:srgbClr val="4C4D4F"/>
                </a:solidFill>
                <a:latin typeface="Trebuchet MS"/>
                <a:cs typeface="Trebuchet MS"/>
              </a:rPr>
              <a:t>22.02.2013</a:t>
            </a:r>
            <a:endParaRPr sz="16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985"/>
              </a:spcBef>
            </a:pPr>
            <a:r>
              <a:rPr sz="1600" b="1" spc="90" dirty="0">
                <a:solidFill>
                  <a:srgbClr val="4C4D4F"/>
                </a:solidFill>
                <a:latin typeface="Trebuchet MS"/>
                <a:cs typeface="Trebuchet MS"/>
              </a:rPr>
              <a:t>Damasec</a:t>
            </a:r>
            <a:endParaRPr sz="1600">
              <a:latin typeface="Trebuchet MS"/>
              <a:cs typeface="Trebuchet MS"/>
            </a:endParaRPr>
          </a:p>
          <a:p>
            <a:pPr marL="12700" marR="6350">
              <a:lnSpc>
                <a:spcPct val="100000"/>
              </a:lnSpc>
            </a:pPr>
            <a:r>
              <a:rPr sz="1600" b="1" spc="135" dirty="0">
                <a:solidFill>
                  <a:srgbClr val="4C4D4F"/>
                </a:solidFill>
                <a:latin typeface="Trebuchet MS"/>
                <a:cs typeface="Trebuchet MS"/>
              </a:rPr>
              <a:t>De</a:t>
            </a:r>
            <a:r>
              <a:rPr sz="1600" b="1" spc="55" dirty="0">
                <a:solidFill>
                  <a:srgbClr val="4C4D4F"/>
                </a:solidFill>
                <a:latin typeface="Trebuchet MS"/>
                <a:cs typeface="Trebuchet MS"/>
              </a:rPr>
              <a:t>f</a:t>
            </a:r>
            <a:r>
              <a:rPr sz="1600" b="1" spc="60" dirty="0">
                <a:solidFill>
                  <a:srgbClr val="4C4D4F"/>
                </a:solidFill>
                <a:latin typeface="Trebuchet MS"/>
                <a:cs typeface="Trebuchet MS"/>
              </a:rPr>
              <a:t>e</a:t>
            </a:r>
            <a:r>
              <a:rPr sz="1600" b="1" spc="45" dirty="0">
                <a:solidFill>
                  <a:srgbClr val="4C4D4F"/>
                </a:solidFill>
                <a:latin typeface="Trebuchet MS"/>
                <a:cs typeface="Trebuchet MS"/>
              </a:rPr>
              <a:t>n</a:t>
            </a:r>
            <a:r>
              <a:rPr sz="1600" b="1" spc="25" dirty="0">
                <a:solidFill>
                  <a:srgbClr val="4C4D4F"/>
                </a:solidFill>
                <a:latin typeface="Trebuchet MS"/>
                <a:cs typeface="Trebuchet MS"/>
              </a:rPr>
              <a:t>ce </a:t>
            </a:r>
            <a:r>
              <a:rPr sz="1600" b="1" spc="225" dirty="0">
                <a:solidFill>
                  <a:srgbClr val="4C4D4F"/>
                </a:solidFill>
                <a:latin typeface="Trebuchet MS"/>
                <a:cs typeface="Trebuchet MS"/>
              </a:rPr>
              <a:t>&amp;</a:t>
            </a:r>
            <a:r>
              <a:rPr sz="1600" b="1" spc="25" dirty="0">
                <a:solidFill>
                  <a:srgbClr val="4C4D4F"/>
                </a:solidFill>
                <a:latin typeface="Trebuchet MS"/>
                <a:cs typeface="Trebuchet MS"/>
              </a:rPr>
              <a:t> </a:t>
            </a:r>
            <a:r>
              <a:rPr sz="1600" b="1" spc="75" dirty="0">
                <a:solidFill>
                  <a:srgbClr val="4C4D4F"/>
                </a:solidFill>
                <a:latin typeface="Trebuchet MS"/>
                <a:cs typeface="Trebuchet MS"/>
              </a:rPr>
              <a:t>Se</a:t>
            </a:r>
            <a:r>
              <a:rPr sz="1600" b="1" spc="85" dirty="0">
                <a:solidFill>
                  <a:srgbClr val="4C4D4F"/>
                </a:solidFill>
                <a:latin typeface="Trebuchet MS"/>
                <a:cs typeface="Trebuchet MS"/>
              </a:rPr>
              <a:t>c</a:t>
            </a:r>
            <a:r>
              <a:rPr sz="1600" b="1" spc="35" dirty="0">
                <a:solidFill>
                  <a:srgbClr val="4C4D4F"/>
                </a:solidFill>
                <a:latin typeface="Trebuchet MS"/>
                <a:cs typeface="Trebuchet MS"/>
              </a:rPr>
              <a:t>urity</a:t>
            </a:r>
            <a:r>
              <a:rPr sz="1600" b="1" spc="20" dirty="0">
                <a:solidFill>
                  <a:srgbClr val="4C4D4F"/>
                </a:solidFill>
                <a:latin typeface="Trebuchet MS"/>
                <a:cs typeface="Trebuchet MS"/>
              </a:rPr>
              <a:t> </a:t>
            </a:r>
            <a:r>
              <a:rPr sz="1600" b="1" spc="-180" dirty="0">
                <a:solidFill>
                  <a:srgbClr val="4C4D4F"/>
                </a:solidFill>
                <a:latin typeface="Trebuchet MS"/>
                <a:cs typeface="Trebuchet MS"/>
              </a:rPr>
              <a:t>T</a:t>
            </a:r>
            <a:r>
              <a:rPr sz="1600" b="1" spc="40" dirty="0">
                <a:solidFill>
                  <a:srgbClr val="4C4D4F"/>
                </a:solidFill>
                <a:latin typeface="Trebuchet MS"/>
                <a:cs typeface="Trebuchet MS"/>
              </a:rPr>
              <a:t>ur</a:t>
            </a:r>
            <a:r>
              <a:rPr sz="1600" b="1" spc="0" dirty="0">
                <a:solidFill>
                  <a:srgbClr val="4C4D4F"/>
                </a:solidFill>
                <a:latin typeface="Trebuchet MS"/>
                <a:cs typeface="Trebuchet MS"/>
              </a:rPr>
              <a:t>k</a:t>
            </a:r>
            <a:r>
              <a:rPr sz="1600" b="1" spc="50" dirty="0">
                <a:solidFill>
                  <a:srgbClr val="4C4D4F"/>
                </a:solidFill>
                <a:latin typeface="Trebuchet MS"/>
                <a:cs typeface="Trebuchet MS"/>
              </a:rPr>
              <a:t>ey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699366" y="450961"/>
            <a:ext cx="2365479" cy="6286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8705408" y="1124440"/>
            <a:ext cx="1369695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00" b="1" spc="15" dirty="0">
                <a:solidFill>
                  <a:srgbClr val="FFFFFF"/>
                </a:solidFill>
                <a:latin typeface="Verdana"/>
                <a:cs typeface="Verdana"/>
              </a:rPr>
              <a:t>De</a:t>
            </a:r>
            <a:r>
              <a:rPr sz="1000" b="1" spc="-10" dirty="0">
                <a:solidFill>
                  <a:srgbClr val="FFFFFF"/>
                </a:solidFill>
                <a:latin typeface="Verdana"/>
                <a:cs typeface="Verdana"/>
              </a:rPr>
              <a:t>f</a:t>
            </a:r>
            <a:r>
              <a:rPr sz="1000" b="1" spc="-1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1000" b="1" spc="-25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1000" b="1" spc="-35" dirty="0">
                <a:solidFill>
                  <a:srgbClr val="FFFFFF"/>
                </a:solidFill>
                <a:latin typeface="Verdana"/>
                <a:cs typeface="Verdana"/>
              </a:rPr>
              <a:t>ce </a:t>
            </a:r>
            <a:r>
              <a:rPr sz="1000" b="1" spc="50" dirty="0">
                <a:solidFill>
                  <a:srgbClr val="FFFFFF"/>
                </a:solidFill>
                <a:latin typeface="Verdana"/>
                <a:cs typeface="Verdana"/>
              </a:rPr>
              <a:t>&amp;</a:t>
            </a:r>
            <a:r>
              <a:rPr sz="1000" b="1" spc="-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b="1" spc="-30" dirty="0">
                <a:solidFill>
                  <a:srgbClr val="FFFFFF"/>
                </a:solidFill>
                <a:latin typeface="Verdana"/>
                <a:cs typeface="Verdana"/>
              </a:rPr>
              <a:t>Se</a:t>
            </a:r>
            <a:r>
              <a:rPr sz="1000" b="1" spc="-10" dirty="0">
                <a:solidFill>
                  <a:srgbClr val="FFFFFF"/>
                </a:solidFill>
                <a:latin typeface="Verdana"/>
                <a:cs typeface="Verdana"/>
              </a:rPr>
              <a:t>curity</a:t>
            </a:r>
            <a:endParaRPr sz="1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0" y="428374"/>
            <a:ext cx="10692130" cy="1567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479425" algn="r">
              <a:lnSpc>
                <a:spcPct val="100000"/>
              </a:lnSpc>
            </a:pPr>
            <a:r>
              <a:rPr sz="1000" spc="-55" dirty="0">
                <a:solidFill>
                  <a:srgbClr val="818386"/>
                </a:solidFill>
                <a:latin typeface="Lucida Sans"/>
                <a:cs typeface="Lucida Sans"/>
              </a:rPr>
              <a:t>1/19</a:t>
            </a:r>
            <a:endParaRPr sz="1000">
              <a:latin typeface="Lucida Sans"/>
              <a:cs typeface="Lucida San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-11303" y="0"/>
            <a:ext cx="10692003" cy="1996186"/>
          </a:xfrm>
          <a:custGeom>
            <a:avLst/>
            <a:gdLst/>
            <a:ahLst/>
            <a:cxnLst/>
            <a:rect l="l" t="t" r="r" b="b"/>
            <a:pathLst>
              <a:path w="10692003" h="1996186">
                <a:moveTo>
                  <a:pt x="0" y="1996186"/>
                </a:moveTo>
                <a:lnTo>
                  <a:pt x="10692003" y="1996186"/>
                </a:lnTo>
                <a:lnTo>
                  <a:pt x="10692003" y="0"/>
                </a:lnTo>
                <a:lnTo>
                  <a:pt x="0" y="0"/>
                </a:lnTo>
                <a:lnTo>
                  <a:pt x="0" y="1996186"/>
                </a:lnTo>
                <a:close/>
              </a:path>
            </a:pathLst>
          </a:custGeom>
          <a:solidFill>
            <a:srgbClr val="4C4D4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699366" y="450961"/>
            <a:ext cx="2365479" cy="6286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8705408" y="1124440"/>
            <a:ext cx="1369695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00" b="1" spc="15" dirty="0">
                <a:solidFill>
                  <a:srgbClr val="FFFFFF"/>
                </a:solidFill>
                <a:latin typeface="Verdana"/>
                <a:cs typeface="Verdana"/>
              </a:rPr>
              <a:t>De</a:t>
            </a:r>
            <a:r>
              <a:rPr sz="1000" b="1" spc="-10" dirty="0">
                <a:solidFill>
                  <a:srgbClr val="FFFFFF"/>
                </a:solidFill>
                <a:latin typeface="Verdana"/>
                <a:cs typeface="Verdana"/>
              </a:rPr>
              <a:t>f</a:t>
            </a:r>
            <a:r>
              <a:rPr sz="1000" b="1" spc="-1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1000" b="1" spc="-25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1000" b="1" spc="-35" dirty="0">
                <a:solidFill>
                  <a:srgbClr val="FFFFFF"/>
                </a:solidFill>
                <a:latin typeface="Verdana"/>
                <a:cs typeface="Verdana"/>
              </a:rPr>
              <a:t>ce </a:t>
            </a:r>
            <a:r>
              <a:rPr sz="1000" b="1" spc="50" dirty="0">
                <a:solidFill>
                  <a:srgbClr val="FFFFFF"/>
                </a:solidFill>
                <a:latin typeface="Verdana"/>
                <a:cs typeface="Verdana"/>
              </a:rPr>
              <a:t>&amp;</a:t>
            </a:r>
            <a:r>
              <a:rPr sz="1000" b="1" spc="-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b="1" spc="-30" dirty="0">
                <a:solidFill>
                  <a:srgbClr val="FFFFFF"/>
                </a:solidFill>
                <a:latin typeface="Verdana"/>
                <a:cs typeface="Verdana"/>
              </a:rPr>
              <a:t>Se</a:t>
            </a:r>
            <a:r>
              <a:rPr sz="1000" b="1" spc="-10" dirty="0">
                <a:solidFill>
                  <a:srgbClr val="FFFFFF"/>
                </a:solidFill>
                <a:latin typeface="Verdana"/>
                <a:cs typeface="Verdana"/>
              </a:rPr>
              <a:t>curity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9" name="Başlık 8">
            <a:extLst>
              <a:ext uri="{FF2B5EF4-FFF2-40B4-BE49-F238E27FC236}">
                <a16:creationId xmlns:a16="http://schemas.microsoft.com/office/drawing/2014/main" id="{4AEDE0CE-F45E-00AF-F536-4A91A781E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630841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0" y="428374"/>
            <a:ext cx="10692130" cy="1567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479425" algn="r">
              <a:lnSpc>
                <a:spcPct val="100000"/>
              </a:lnSpc>
            </a:pPr>
            <a:r>
              <a:rPr sz="1000" spc="-55" dirty="0">
                <a:solidFill>
                  <a:srgbClr val="818386"/>
                </a:solidFill>
                <a:latin typeface="Lucida Sans"/>
                <a:cs typeface="Lucida Sans"/>
              </a:rPr>
              <a:t>1/19</a:t>
            </a:r>
            <a:endParaRPr sz="1000">
              <a:latin typeface="Lucida Sans"/>
              <a:cs typeface="Lucida San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-11303" y="0"/>
            <a:ext cx="10692003" cy="1996186"/>
          </a:xfrm>
          <a:custGeom>
            <a:avLst/>
            <a:gdLst/>
            <a:ahLst/>
            <a:cxnLst/>
            <a:rect l="l" t="t" r="r" b="b"/>
            <a:pathLst>
              <a:path w="10692003" h="1996186">
                <a:moveTo>
                  <a:pt x="0" y="1996186"/>
                </a:moveTo>
                <a:lnTo>
                  <a:pt x="10692003" y="1996186"/>
                </a:lnTo>
                <a:lnTo>
                  <a:pt x="10692003" y="0"/>
                </a:lnTo>
                <a:lnTo>
                  <a:pt x="0" y="0"/>
                </a:lnTo>
                <a:lnTo>
                  <a:pt x="0" y="1996186"/>
                </a:lnTo>
                <a:close/>
              </a:path>
            </a:pathLst>
          </a:custGeom>
          <a:solidFill>
            <a:srgbClr val="4C4D4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7115"/>
              </a:lnSpc>
            </a:pPr>
            <a:r>
              <a:rPr sz="5950" b="1" spc="425" dirty="0">
                <a:solidFill>
                  <a:srgbClr val="4C4D4F"/>
                </a:solidFill>
                <a:latin typeface="Trebuchet MS"/>
                <a:cs typeface="Trebuchet MS"/>
              </a:rPr>
              <a:t>Des</a:t>
            </a:r>
            <a:r>
              <a:rPr sz="5950" b="1" spc="180" dirty="0">
                <a:solidFill>
                  <a:srgbClr val="4C4D4F"/>
                </a:solidFill>
                <a:latin typeface="Trebuchet MS"/>
                <a:cs typeface="Trebuchet MS"/>
              </a:rPr>
              <a:t>i</a:t>
            </a:r>
            <a:r>
              <a:rPr sz="5950" b="1" spc="385" dirty="0">
                <a:solidFill>
                  <a:srgbClr val="4C4D4F"/>
                </a:solidFill>
                <a:latin typeface="Trebuchet MS"/>
                <a:cs typeface="Trebuchet MS"/>
              </a:rPr>
              <a:t>gn</a:t>
            </a:r>
            <a:r>
              <a:rPr sz="5950" b="1" spc="110" dirty="0">
                <a:solidFill>
                  <a:srgbClr val="4C4D4F"/>
                </a:solidFill>
                <a:latin typeface="Trebuchet MS"/>
                <a:cs typeface="Trebuchet MS"/>
              </a:rPr>
              <a:t> </a:t>
            </a:r>
            <a:r>
              <a:rPr sz="5950" b="1" spc="1090" dirty="0">
                <a:solidFill>
                  <a:srgbClr val="4C4D4F"/>
                </a:solidFill>
                <a:latin typeface="Trebuchet MS"/>
                <a:cs typeface="Trebuchet MS"/>
              </a:rPr>
              <a:t>M</a:t>
            </a:r>
            <a:r>
              <a:rPr sz="5950" b="1" spc="270" dirty="0">
                <a:solidFill>
                  <a:srgbClr val="4C4D4F"/>
                </a:solidFill>
                <a:latin typeface="Trebuchet MS"/>
                <a:cs typeface="Trebuchet MS"/>
              </a:rPr>
              <a:t>anual</a:t>
            </a:r>
            <a:endParaRPr sz="5950" dirty="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694562" y="4146665"/>
            <a:ext cx="2020570" cy="1099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b="1" spc="50" dirty="0">
                <a:solidFill>
                  <a:srgbClr val="4C4D4F"/>
                </a:solidFill>
                <a:latin typeface="Trebuchet MS"/>
                <a:cs typeface="Trebuchet MS"/>
              </a:rPr>
              <a:t>22.02.2013</a:t>
            </a:r>
            <a:endParaRPr sz="16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985"/>
              </a:spcBef>
            </a:pPr>
            <a:r>
              <a:rPr sz="1600" b="1" spc="90" dirty="0">
                <a:solidFill>
                  <a:srgbClr val="4C4D4F"/>
                </a:solidFill>
                <a:latin typeface="Trebuchet MS"/>
                <a:cs typeface="Trebuchet MS"/>
              </a:rPr>
              <a:t>Damasec</a:t>
            </a:r>
            <a:endParaRPr sz="1600">
              <a:latin typeface="Trebuchet MS"/>
              <a:cs typeface="Trebuchet MS"/>
            </a:endParaRPr>
          </a:p>
          <a:p>
            <a:pPr marL="12700" marR="6350">
              <a:lnSpc>
                <a:spcPct val="100000"/>
              </a:lnSpc>
            </a:pPr>
            <a:r>
              <a:rPr sz="1600" b="1" spc="135" dirty="0">
                <a:solidFill>
                  <a:srgbClr val="4C4D4F"/>
                </a:solidFill>
                <a:latin typeface="Trebuchet MS"/>
                <a:cs typeface="Trebuchet MS"/>
              </a:rPr>
              <a:t>De</a:t>
            </a:r>
            <a:r>
              <a:rPr sz="1600" b="1" spc="55" dirty="0">
                <a:solidFill>
                  <a:srgbClr val="4C4D4F"/>
                </a:solidFill>
                <a:latin typeface="Trebuchet MS"/>
                <a:cs typeface="Trebuchet MS"/>
              </a:rPr>
              <a:t>f</a:t>
            </a:r>
            <a:r>
              <a:rPr sz="1600" b="1" spc="60" dirty="0">
                <a:solidFill>
                  <a:srgbClr val="4C4D4F"/>
                </a:solidFill>
                <a:latin typeface="Trebuchet MS"/>
                <a:cs typeface="Trebuchet MS"/>
              </a:rPr>
              <a:t>e</a:t>
            </a:r>
            <a:r>
              <a:rPr sz="1600" b="1" spc="45" dirty="0">
                <a:solidFill>
                  <a:srgbClr val="4C4D4F"/>
                </a:solidFill>
                <a:latin typeface="Trebuchet MS"/>
                <a:cs typeface="Trebuchet MS"/>
              </a:rPr>
              <a:t>n</a:t>
            </a:r>
            <a:r>
              <a:rPr sz="1600" b="1" spc="25" dirty="0">
                <a:solidFill>
                  <a:srgbClr val="4C4D4F"/>
                </a:solidFill>
                <a:latin typeface="Trebuchet MS"/>
                <a:cs typeface="Trebuchet MS"/>
              </a:rPr>
              <a:t>ce </a:t>
            </a:r>
            <a:r>
              <a:rPr sz="1600" b="1" spc="225" dirty="0">
                <a:solidFill>
                  <a:srgbClr val="4C4D4F"/>
                </a:solidFill>
                <a:latin typeface="Trebuchet MS"/>
                <a:cs typeface="Trebuchet MS"/>
              </a:rPr>
              <a:t>&amp;</a:t>
            </a:r>
            <a:r>
              <a:rPr sz="1600" b="1" spc="25" dirty="0">
                <a:solidFill>
                  <a:srgbClr val="4C4D4F"/>
                </a:solidFill>
                <a:latin typeface="Trebuchet MS"/>
                <a:cs typeface="Trebuchet MS"/>
              </a:rPr>
              <a:t> </a:t>
            </a:r>
            <a:r>
              <a:rPr sz="1600" b="1" spc="75" dirty="0">
                <a:solidFill>
                  <a:srgbClr val="4C4D4F"/>
                </a:solidFill>
                <a:latin typeface="Trebuchet MS"/>
                <a:cs typeface="Trebuchet MS"/>
              </a:rPr>
              <a:t>Se</a:t>
            </a:r>
            <a:r>
              <a:rPr sz="1600" b="1" spc="85" dirty="0">
                <a:solidFill>
                  <a:srgbClr val="4C4D4F"/>
                </a:solidFill>
                <a:latin typeface="Trebuchet MS"/>
                <a:cs typeface="Trebuchet MS"/>
              </a:rPr>
              <a:t>c</a:t>
            </a:r>
            <a:r>
              <a:rPr sz="1600" b="1" spc="35" dirty="0">
                <a:solidFill>
                  <a:srgbClr val="4C4D4F"/>
                </a:solidFill>
                <a:latin typeface="Trebuchet MS"/>
                <a:cs typeface="Trebuchet MS"/>
              </a:rPr>
              <a:t>urity</a:t>
            </a:r>
            <a:r>
              <a:rPr sz="1600" b="1" spc="20" dirty="0">
                <a:solidFill>
                  <a:srgbClr val="4C4D4F"/>
                </a:solidFill>
                <a:latin typeface="Trebuchet MS"/>
                <a:cs typeface="Trebuchet MS"/>
              </a:rPr>
              <a:t> </a:t>
            </a:r>
            <a:r>
              <a:rPr sz="1600" b="1" spc="-180" dirty="0">
                <a:solidFill>
                  <a:srgbClr val="4C4D4F"/>
                </a:solidFill>
                <a:latin typeface="Trebuchet MS"/>
                <a:cs typeface="Trebuchet MS"/>
              </a:rPr>
              <a:t>T</a:t>
            </a:r>
            <a:r>
              <a:rPr sz="1600" b="1" spc="40" dirty="0">
                <a:solidFill>
                  <a:srgbClr val="4C4D4F"/>
                </a:solidFill>
                <a:latin typeface="Trebuchet MS"/>
                <a:cs typeface="Trebuchet MS"/>
              </a:rPr>
              <a:t>ur</a:t>
            </a:r>
            <a:r>
              <a:rPr sz="1600" b="1" spc="0" dirty="0">
                <a:solidFill>
                  <a:srgbClr val="4C4D4F"/>
                </a:solidFill>
                <a:latin typeface="Trebuchet MS"/>
                <a:cs typeface="Trebuchet MS"/>
              </a:rPr>
              <a:t>k</a:t>
            </a:r>
            <a:r>
              <a:rPr sz="1600" b="1" spc="50" dirty="0">
                <a:solidFill>
                  <a:srgbClr val="4C4D4F"/>
                </a:solidFill>
                <a:latin typeface="Trebuchet MS"/>
                <a:cs typeface="Trebuchet MS"/>
              </a:rPr>
              <a:t>ey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699366" y="450961"/>
            <a:ext cx="2365479" cy="6286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8705408" y="1124440"/>
            <a:ext cx="1369695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00" b="1" spc="15" dirty="0">
                <a:solidFill>
                  <a:srgbClr val="FFFFFF"/>
                </a:solidFill>
                <a:latin typeface="Verdana"/>
                <a:cs typeface="Verdana"/>
              </a:rPr>
              <a:t>De</a:t>
            </a:r>
            <a:r>
              <a:rPr sz="1000" b="1" spc="-10" dirty="0">
                <a:solidFill>
                  <a:srgbClr val="FFFFFF"/>
                </a:solidFill>
                <a:latin typeface="Verdana"/>
                <a:cs typeface="Verdana"/>
              </a:rPr>
              <a:t>f</a:t>
            </a:r>
            <a:r>
              <a:rPr sz="1000" b="1" spc="-1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1000" b="1" spc="-25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1000" b="1" spc="-35" dirty="0">
                <a:solidFill>
                  <a:srgbClr val="FFFFFF"/>
                </a:solidFill>
                <a:latin typeface="Verdana"/>
                <a:cs typeface="Verdana"/>
              </a:rPr>
              <a:t>ce </a:t>
            </a:r>
            <a:r>
              <a:rPr sz="1000" b="1" spc="50" dirty="0">
                <a:solidFill>
                  <a:srgbClr val="FFFFFF"/>
                </a:solidFill>
                <a:latin typeface="Verdana"/>
                <a:cs typeface="Verdana"/>
              </a:rPr>
              <a:t>&amp;</a:t>
            </a:r>
            <a:r>
              <a:rPr sz="1000" b="1" spc="-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000" b="1" spc="-30" dirty="0">
                <a:solidFill>
                  <a:srgbClr val="FFFFFF"/>
                </a:solidFill>
                <a:latin typeface="Verdana"/>
                <a:cs typeface="Verdana"/>
              </a:rPr>
              <a:t>Se</a:t>
            </a:r>
            <a:r>
              <a:rPr sz="1000" b="1" spc="-10" dirty="0">
                <a:solidFill>
                  <a:srgbClr val="FFFFFF"/>
                </a:solidFill>
                <a:latin typeface="Verdana"/>
                <a:cs typeface="Verdana"/>
              </a:rPr>
              <a:t>curity</a:t>
            </a:r>
            <a:endParaRPr sz="100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5123320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D0CE0C8-9886-93DC-AA6F-4C871DD59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84BCCC24-02F5-6B91-054D-2169FB4799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757376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0BBA5DC-BEEA-46D5-A1D1-3B823BFEFB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6F1087D-58B9-03C3-3067-6794E16861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767126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16955" y="428374"/>
            <a:ext cx="302260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00" spc="-55" dirty="0">
                <a:solidFill>
                  <a:srgbClr val="818386"/>
                </a:solidFill>
                <a:latin typeface="Lucida Sans"/>
                <a:cs typeface="Lucida Sans"/>
              </a:rPr>
              <a:t>2</a:t>
            </a:r>
            <a:r>
              <a:rPr sz="1000" spc="-60" dirty="0">
                <a:solidFill>
                  <a:srgbClr val="818386"/>
                </a:solidFill>
                <a:latin typeface="Lucida Sans"/>
                <a:cs typeface="Lucida Sans"/>
              </a:rPr>
              <a:t>/19</a:t>
            </a:r>
            <a:endParaRPr sz="1000">
              <a:latin typeface="Lucida Sans"/>
              <a:cs typeface="Lucida San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4500" y="422764"/>
            <a:ext cx="2080260" cy="1949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70" dirty="0">
                <a:solidFill>
                  <a:srgbClr val="FFFFFF"/>
                </a:solidFill>
                <a:latin typeface="Trebuchet MS"/>
                <a:cs typeface="Trebuchet MS"/>
              </a:rPr>
              <a:t>L</a:t>
            </a:r>
            <a:r>
              <a:rPr sz="1200" b="1" spc="8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1200" b="1" spc="85" dirty="0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sz="1200" b="1" spc="12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1200" b="1" spc="20" dirty="0">
                <a:solidFill>
                  <a:srgbClr val="FFFFFF"/>
                </a:solidFill>
                <a:latin typeface="Trebuchet MS"/>
                <a:cs typeface="Trebuchet MS"/>
              </a:rPr>
              <a:t> LI</a:t>
            </a:r>
            <a:r>
              <a:rPr sz="1200" b="1" spc="45" dirty="0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sz="1200" b="1" spc="20" dirty="0">
                <a:solidFill>
                  <a:srgbClr val="FFFFFF"/>
                </a:solidFill>
                <a:latin typeface="Trebuchet MS"/>
                <a:cs typeface="Trebuchet MS"/>
              </a:rPr>
              <a:t>HT </a:t>
            </a:r>
            <a:r>
              <a:rPr sz="1200" b="1" spc="70" dirty="0">
                <a:solidFill>
                  <a:srgbClr val="FFFFFF"/>
                </a:solidFill>
                <a:latin typeface="Trebuchet MS"/>
                <a:cs typeface="Trebuchet MS"/>
              </a:rPr>
              <a:t>B</a:t>
            </a:r>
            <a:r>
              <a:rPr sz="1200" b="1" spc="4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200" b="1" spc="55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1200" b="1" spc="-5" dirty="0">
                <a:solidFill>
                  <a:srgbClr val="FFFFFF"/>
                </a:solidFill>
                <a:latin typeface="Trebuchet MS"/>
                <a:cs typeface="Trebuchet MS"/>
              </a:rPr>
              <a:t>K</a:t>
            </a:r>
            <a:r>
              <a:rPr sz="1200" b="1" spc="70" dirty="0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sz="1200" b="1" spc="4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200" b="1" spc="13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1200" b="1" spc="100" dirty="0">
                <a:solidFill>
                  <a:srgbClr val="FFFFFF"/>
                </a:solidFill>
                <a:latin typeface="Trebuchet MS"/>
                <a:cs typeface="Trebuchet MS"/>
              </a:rPr>
              <a:t>UND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051897" y="2583587"/>
            <a:ext cx="714892" cy="757466"/>
          </a:xfrm>
          <a:custGeom>
            <a:avLst/>
            <a:gdLst/>
            <a:ahLst/>
            <a:cxnLst/>
            <a:rect l="l" t="t" r="r" b="b"/>
            <a:pathLst>
              <a:path w="714892" h="757466">
                <a:moveTo>
                  <a:pt x="350678" y="0"/>
                </a:moveTo>
                <a:lnTo>
                  <a:pt x="345890" y="0"/>
                </a:lnTo>
                <a:lnTo>
                  <a:pt x="310461" y="445"/>
                </a:lnTo>
                <a:lnTo>
                  <a:pt x="246013" y="3736"/>
                </a:lnTo>
                <a:lnTo>
                  <a:pt x="189872" y="9610"/>
                </a:lnTo>
                <a:lnTo>
                  <a:pt x="141750" y="17329"/>
                </a:lnTo>
                <a:lnTo>
                  <a:pt x="101362" y="26155"/>
                </a:lnTo>
                <a:lnTo>
                  <a:pt x="54652" y="39855"/>
                </a:lnTo>
                <a:lnTo>
                  <a:pt x="16762" y="55109"/>
                </a:lnTo>
                <a:lnTo>
                  <a:pt x="4641" y="61506"/>
                </a:lnTo>
                <a:lnTo>
                  <a:pt x="4641" y="224764"/>
                </a:lnTo>
                <a:lnTo>
                  <a:pt x="2905" y="261732"/>
                </a:lnTo>
                <a:lnTo>
                  <a:pt x="1465" y="295173"/>
                </a:lnTo>
                <a:lnTo>
                  <a:pt x="441" y="325281"/>
                </a:lnTo>
                <a:lnTo>
                  <a:pt x="7" y="348910"/>
                </a:lnTo>
                <a:lnTo>
                  <a:pt x="0" y="362733"/>
                </a:lnTo>
                <a:lnTo>
                  <a:pt x="112" y="377860"/>
                </a:lnTo>
                <a:lnTo>
                  <a:pt x="2735" y="419716"/>
                </a:lnTo>
                <a:lnTo>
                  <a:pt x="14357" y="471963"/>
                </a:lnTo>
                <a:lnTo>
                  <a:pt x="37877" y="517808"/>
                </a:lnTo>
                <a:lnTo>
                  <a:pt x="61684" y="549047"/>
                </a:lnTo>
                <a:lnTo>
                  <a:pt x="93054" y="583790"/>
                </a:lnTo>
                <a:lnTo>
                  <a:pt x="156279" y="648030"/>
                </a:lnTo>
                <a:lnTo>
                  <a:pt x="192187" y="680881"/>
                </a:lnTo>
                <a:lnTo>
                  <a:pt x="225979" y="706399"/>
                </a:lnTo>
                <a:lnTo>
                  <a:pt x="271439" y="732954"/>
                </a:lnTo>
                <a:lnTo>
                  <a:pt x="308901" y="748220"/>
                </a:lnTo>
                <a:lnTo>
                  <a:pt x="348292" y="757064"/>
                </a:lnTo>
                <a:lnTo>
                  <a:pt x="356711" y="757466"/>
                </a:lnTo>
                <a:lnTo>
                  <a:pt x="359695" y="757224"/>
                </a:lnTo>
                <a:lnTo>
                  <a:pt x="398518" y="757224"/>
                </a:lnTo>
                <a:lnTo>
                  <a:pt x="440013" y="751137"/>
                </a:lnTo>
                <a:lnTo>
                  <a:pt x="473945" y="732220"/>
                </a:lnTo>
                <a:lnTo>
                  <a:pt x="505194" y="705112"/>
                </a:lnTo>
                <a:lnTo>
                  <a:pt x="547668" y="663483"/>
                </a:lnTo>
                <a:lnTo>
                  <a:pt x="595941" y="607541"/>
                </a:lnTo>
                <a:lnTo>
                  <a:pt x="633934" y="548865"/>
                </a:lnTo>
                <a:lnTo>
                  <a:pt x="642762" y="531962"/>
                </a:lnTo>
                <a:lnTo>
                  <a:pt x="361317" y="531962"/>
                </a:lnTo>
                <a:lnTo>
                  <a:pt x="347716" y="531932"/>
                </a:lnTo>
                <a:lnTo>
                  <a:pt x="310751" y="520525"/>
                </a:lnTo>
                <a:lnTo>
                  <a:pt x="272540" y="484562"/>
                </a:lnTo>
                <a:lnTo>
                  <a:pt x="238986" y="440042"/>
                </a:lnTo>
                <a:lnTo>
                  <a:pt x="218603" y="393044"/>
                </a:lnTo>
                <a:lnTo>
                  <a:pt x="208133" y="349544"/>
                </a:lnTo>
                <a:lnTo>
                  <a:pt x="203962" y="307313"/>
                </a:lnTo>
                <a:lnTo>
                  <a:pt x="203955" y="222605"/>
                </a:lnTo>
                <a:lnTo>
                  <a:pt x="214158" y="216668"/>
                </a:lnTo>
                <a:lnTo>
                  <a:pt x="255487" y="199328"/>
                </a:lnTo>
                <a:lnTo>
                  <a:pt x="304599" y="195539"/>
                </a:lnTo>
                <a:lnTo>
                  <a:pt x="714749" y="195268"/>
                </a:lnTo>
                <a:lnTo>
                  <a:pt x="714749" y="61506"/>
                </a:lnTo>
                <a:lnTo>
                  <a:pt x="676178" y="37772"/>
                </a:lnTo>
                <a:lnTo>
                  <a:pt x="633350" y="16891"/>
                </a:lnTo>
                <a:lnTo>
                  <a:pt x="585336" y="5604"/>
                </a:lnTo>
                <a:lnTo>
                  <a:pt x="536069" y="1660"/>
                </a:lnTo>
                <a:lnTo>
                  <a:pt x="467760" y="207"/>
                </a:lnTo>
                <a:lnTo>
                  <a:pt x="355034" y="165"/>
                </a:lnTo>
                <a:lnTo>
                  <a:pt x="350678" y="0"/>
                </a:lnTo>
                <a:close/>
              </a:path>
              <a:path w="714892" h="757466">
                <a:moveTo>
                  <a:pt x="398518" y="757224"/>
                </a:moveTo>
                <a:lnTo>
                  <a:pt x="359695" y="757224"/>
                </a:lnTo>
                <a:lnTo>
                  <a:pt x="362667" y="757466"/>
                </a:lnTo>
                <a:lnTo>
                  <a:pt x="391265" y="757434"/>
                </a:lnTo>
                <a:lnTo>
                  <a:pt x="398518" y="757224"/>
                </a:lnTo>
                <a:close/>
              </a:path>
              <a:path w="714892" h="757466">
                <a:moveTo>
                  <a:pt x="714749" y="195268"/>
                </a:moveTo>
                <a:lnTo>
                  <a:pt x="344652" y="195268"/>
                </a:lnTo>
                <a:lnTo>
                  <a:pt x="371352" y="195687"/>
                </a:lnTo>
                <a:lnTo>
                  <a:pt x="395437" y="196862"/>
                </a:lnTo>
                <a:lnTo>
                  <a:pt x="436144" y="200956"/>
                </a:lnTo>
                <a:lnTo>
                  <a:pt x="479981" y="209511"/>
                </a:lnTo>
                <a:lnTo>
                  <a:pt x="515410" y="295173"/>
                </a:lnTo>
                <a:lnTo>
                  <a:pt x="516360" y="315517"/>
                </a:lnTo>
                <a:lnTo>
                  <a:pt x="517075" y="333225"/>
                </a:lnTo>
                <a:lnTo>
                  <a:pt x="517471" y="348910"/>
                </a:lnTo>
                <a:lnTo>
                  <a:pt x="517422" y="363286"/>
                </a:lnTo>
                <a:lnTo>
                  <a:pt x="511181" y="404852"/>
                </a:lnTo>
                <a:lnTo>
                  <a:pt x="490355" y="439003"/>
                </a:lnTo>
                <a:lnTo>
                  <a:pt x="461417" y="469899"/>
                </a:lnTo>
                <a:lnTo>
                  <a:pt x="430118" y="499549"/>
                </a:lnTo>
                <a:lnTo>
                  <a:pt x="385271" y="526110"/>
                </a:lnTo>
                <a:lnTo>
                  <a:pt x="361317" y="531962"/>
                </a:lnTo>
                <a:lnTo>
                  <a:pt x="642762" y="531962"/>
                </a:lnTo>
                <a:lnTo>
                  <a:pt x="662873" y="489488"/>
                </a:lnTo>
                <a:lnTo>
                  <a:pt x="683981" y="431439"/>
                </a:lnTo>
                <a:lnTo>
                  <a:pt x="698484" y="376749"/>
                </a:lnTo>
                <a:lnTo>
                  <a:pt x="707604" y="327450"/>
                </a:lnTo>
                <a:lnTo>
                  <a:pt x="712566" y="285571"/>
                </a:lnTo>
                <a:lnTo>
                  <a:pt x="714892" y="241108"/>
                </a:lnTo>
                <a:lnTo>
                  <a:pt x="714749" y="224764"/>
                </a:lnTo>
                <a:lnTo>
                  <a:pt x="714749" y="195268"/>
                </a:lnTo>
                <a:close/>
              </a:path>
              <a:path w="714892" h="757466">
                <a:moveTo>
                  <a:pt x="368712" y="0"/>
                </a:moveTo>
                <a:lnTo>
                  <a:pt x="364343" y="165"/>
                </a:lnTo>
                <a:lnTo>
                  <a:pt x="459560" y="165"/>
                </a:lnTo>
                <a:lnTo>
                  <a:pt x="368712" y="0"/>
                </a:lnTo>
                <a:close/>
              </a:path>
            </a:pathLst>
          </a:custGeom>
          <a:solidFill>
            <a:srgbClr val="F89727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880691" y="3439271"/>
            <a:ext cx="895438" cy="925868"/>
          </a:xfrm>
          <a:custGeom>
            <a:avLst/>
            <a:gdLst/>
            <a:ahLst/>
            <a:cxnLst/>
            <a:rect l="l" t="t" r="r" b="b"/>
            <a:pathLst>
              <a:path w="895438" h="925868">
                <a:moveTo>
                  <a:pt x="425894" y="0"/>
                </a:moveTo>
                <a:lnTo>
                  <a:pt x="0" y="0"/>
                </a:lnTo>
                <a:lnTo>
                  <a:pt x="0" y="925868"/>
                </a:lnTo>
                <a:lnTo>
                  <a:pt x="424573" y="925868"/>
                </a:lnTo>
                <a:lnTo>
                  <a:pt x="465768" y="924744"/>
                </a:lnTo>
                <a:lnTo>
                  <a:pt x="505574" y="921361"/>
                </a:lnTo>
                <a:lnTo>
                  <a:pt x="543915" y="915704"/>
                </a:lnTo>
                <a:lnTo>
                  <a:pt x="615884" y="897493"/>
                </a:lnTo>
                <a:lnTo>
                  <a:pt x="681047" y="869979"/>
                </a:lnTo>
                <a:lnTo>
                  <a:pt x="738779" y="833024"/>
                </a:lnTo>
                <a:lnTo>
                  <a:pt x="788451" y="786494"/>
                </a:lnTo>
                <a:lnTo>
                  <a:pt x="806834" y="763623"/>
                </a:lnTo>
                <a:lnTo>
                  <a:pt x="362211" y="763623"/>
                </a:lnTo>
                <a:lnTo>
                  <a:pt x="330669" y="763168"/>
                </a:lnTo>
                <a:lnTo>
                  <a:pt x="253949" y="760539"/>
                </a:lnTo>
                <a:lnTo>
                  <a:pt x="253949" y="162686"/>
                </a:lnTo>
                <a:lnTo>
                  <a:pt x="330669" y="160045"/>
                </a:lnTo>
                <a:lnTo>
                  <a:pt x="362211" y="159594"/>
                </a:lnTo>
                <a:lnTo>
                  <a:pt x="819450" y="159594"/>
                </a:lnTo>
                <a:lnTo>
                  <a:pt x="807107" y="142281"/>
                </a:lnTo>
                <a:lnTo>
                  <a:pt x="760860" y="95070"/>
                </a:lnTo>
                <a:lnTo>
                  <a:pt x="706597" y="58454"/>
                </a:lnTo>
                <a:lnTo>
                  <a:pt x="645143" y="31535"/>
                </a:lnTo>
                <a:lnTo>
                  <a:pt x="577325" y="13418"/>
                </a:lnTo>
                <a:lnTo>
                  <a:pt x="503967" y="3205"/>
                </a:lnTo>
                <a:lnTo>
                  <a:pt x="465468" y="782"/>
                </a:lnTo>
                <a:lnTo>
                  <a:pt x="425894" y="0"/>
                </a:lnTo>
                <a:close/>
              </a:path>
              <a:path w="895438" h="925868">
                <a:moveTo>
                  <a:pt x="819450" y="159594"/>
                </a:moveTo>
                <a:lnTo>
                  <a:pt x="362211" y="159594"/>
                </a:lnTo>
                <a:lnTo>
                  <a:pt x="391787" y="160278"/>
                </a:lnTo>
                <a:lnTo>
                  <a:pt x="419434" y="162179"/>
                </a:lnTo>
                <a:lnTo>
                  <a:pt x="469093" y="169970"/>
                </a:lnTo>
                <a:lnTo>
                  <a:pt x="511492" y="183633"/>
                </a:lnTo>
                <a:lnTo>
                  <a:pt x="546930" y="203835"/>
                </a:lnTo>
                <a:lnTo>
                  <a:pt x="575710" y="231242"/>
                </a:lnTo>
                <a:lnTo>
                  <a:pt x="598133" y="266522"/>
                </a:lnTo>
                <a:lnTo>
                  <a:pt x="614501" y="310340"/>
                </a:lnTo>
                <a:lnTo>
                  <a:pt x="625116" y="363364"/>
                </a:lnTo>
                <a:lnTo>
                  <a:pt x="630279" y="426261"/>
                </a:lnTo>
                <a:lnTo>
                  <a:pt x="630910" y="461619"/>
                </a:lnTo>
                <a:lnTo>
                  <a:pt x="630279" y="496978"/>
                </a:lnTo>
                <a:lnTo>
                  <a:pt x="625116" y="559874"/>
                </a:lnTo>
                <a:lnTo>
                  <a:pt x="614501" y="612897"/>
                </a:lnTo>
                <a:lnTo>
                  <a:pt x="598133" y="656715"/>
                </a:lnTo>
                <a:lnTo>
                  <a:pt x="575710" y="691993"/>
                </a:lnTo>
                <a:lnTo>
                  <a:pt x="546930" y="719399"/>
                </a:lnTo>
                <a:lnTo>
                  <a:pt x="511492" y="739598"/>
                </a:lnTo>
                <a:lnTo>
                  <a:pt x="469093" y="753257"/>
                </a:lnTo>
                <a:lnTo>
                  <a:pt x="419434" y="761043"/>
                </a:lnTo>
                <a:lnTo>
                  <a:pt x="362211" y="763623"/>
                </a:lnTo>
                <a:lnTo>
                  <a:pt x="806834" y="763623"/>
                </a:lnTo>
                <a:lnTo>
                  <a:pt x="829438" y="730255"/>
                </a:lnTo>
                <a:lnTo>
                  <a:pt x="861112" y="664171"/>
                </a:lnTo>
                <a:lnTo>
                  <a:pt x="873260" y="627394"/>
                </a:lnTo>
                <a:lnTo>
                  <a:pt x="882846" y="588106"/>
                </a:lnTo>
                <a:lnTo>
                  <a:pt x="889789" y="546290"/>
                </a:lnTo>
                <a:lnTo>
                  <a:pt x="894013" y="501927"/>
                </a:lnTo>
                <a:lnTo>
                  <a:pt x="895438" y="455002"/>
                </a:lnTo>
                <a:lnTo>
                  <a:pt x="893938" y="403896"/>
                </a:lnTo>
                <a:lnTo>
                  <a:pt x="889505" y="356447"/>
                </a:lnTo>
                <a:lnTo>
                  <a:pt x="882243" y="312543"/>
                </a:lnTo>
                <a:lnTo>
                  <a:pt x="872255" y="272073"/>
                </a:lnTo>
                <a:lnTo>
                  <a:pt x="859645" y="234924"/>
                </a:lnTo>
                <a:lnTo>
                  <a:pt x="826968" y="170140"/>
                </a:lnTo>
                <a:lnTo>
                  <a:pt x="819450" y="159594"/>
                </a:lnTo>
                <a:close/>
              </a:path>
            </a:pathLst>
          </a:custGeom>
          <a:solidFill>
            <a:srgbClr val="4C4D4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817126" y="3658835"/>
            <a:ext cx="723493" cy="727523"/>
          </a:xfrm>
          <a:custGeom>
            <a:avLst/>
            <a:gdLst/>
            <a:ahLst/>
            <a:cxnLst/>
            <a:rect l="l" t="t" r="r" b="b"/>
            <a:pathLst>
              <a:path w="723493" h="727523">
                <a:moveTo>
                  <a:pt x="385218" y="277447"/>
                </a:moveTo>
                <a:lnTo>
                  <a:pt x="320295" y="278578"/>
                </a:lnTo>
                <a:lnTo>
                  <a:pt x="255888" y="282705"/>
                </a:lnTo>
                <a:lnTo>
                  <a:pt x="194172" y="291470"/>
                </a:lnTo>
                <a:lnTo>
                  <a:pt x="137321" y="306516"/>
                </a:lnTo>
                <a:lnTo>
                  <a:pt x="87510" y="329487"/>
                </a:lnTo>
                <a:lnTo>
                  <a:pt x="46913" y="362026"/>
                </a:lnTo>
                <a:lnTo>
                  <a:pt x="17704" y="405774"/>
                </a:lnTo>
                <a:lnTo>
                  <a:pt x="2057" y="462376"/>
                </a:lnTo>
                <a:lnTo>
                  <a:pt x="0" y="496011"/>
                </a:lnTo>
                <a:lnTo>
                  <a:pt x="1744" y="530456"/>
                </a:lnTo>
                <a:lnTo>
                  <a:pt x="14954" y="588768"/>
                </a:lnTo>
                <a:lnTo>
                  <a:pt x="39474" y="634290"/>
                </a:lnTo>
                <a:lnTo>
                  <a:pt x="73318" y="668603"/>
                </a:lnTo>
                <a:lnTo>
                  <a:pt x="114504" y="693285"/>
                </a:lnTo>
                <a:lnTo>
                  <a:pt x="161046" y="709916"/>
                </a:lnTo>
                <a:lnTo>
                  <a:pt x="210961" y="720075"/>
                </a:lnTo>
                <a:lnTo>
                  <a:pt x="262264" y="725341"/>
                </a:lnTo>
                <a:lnTo>
                  <a:pt x="312972" y="727295"/>
                </a:lnTo>
                <a:lnTo>
                  <a:pt x="337483" y="727523"/>
                </a:lnTo>
                <a:lnTo>
                  <a:pt x="447879" y="727288"/>
                </a:lnTo>
                <a:lnTo>
                  <a:pt x="497705" y="726029"/>
                </a:lnTo>
                <a:lnTo>
                  <a:pt x="580995" y="719754"/>
                </a:lnTo>
                <a:lnTo>
                  <a:pt x="723493" y="704977"/>
                </a:lnTo>
                <a:lnTo>
                  <a:pt x="723493" y="593857"/>
                </a:lnTo>
                <a:lnTo>
                  <a:pt x="371845" y="593857"/>
                </a:lnTo>
                <a:lnTo>
                  <a:pt x="357159" y="593584"/>
                </a:lnTo>
                <a:lnTo>
                  <a:pt x="315186" y="588866"/>
                </a:lnTo>
                <a:lnTo>
                  <a:pt x="279811" y="573568"/>
                </a:lnTo>
                <a:lnTo>
                  <a:pt x="255495" y="541604"/>
                </a:lnTo>
                <a:lnTo>
                  <a:pt x="246701" y="486892"/>
                </a:lnTo>
                <a:lnTo>
                  <a:pt x="249603" y="470216"/>
                </a:lnTo>
                <a:lnTo>
                  <a:pt x="270233" y="434884"/>
                </a:lnTo>
                <a:lnTo>
                  <a:pt x="304831" y="417013"/>
                </a:lnTo>
                <a:lnTo>
                  <a:pt x="348349" y="410712"/>
                </a:lnTo>
                <a:lnTo>
                  <a:pt x="723493" y="410032"/>
                </a:lnTo>
                <a:lnTo>
                  <a:pt x="723493" y="277774"/>
                </a:lnTo>
                <a:lnTo>
                  <a:pt x="478815" y="277774"/>
                </a:lnTo>
                <a:lnTo>
                  <a:pt x="385218" y="277447"/>
                </a:lnTo>
                <a:close/>
              </a:path>
              <a:path w="723493" h="727523">
                <a:moveTo>
                  <a:pt x="723493" y="410032"/>
                </a:moveTo>
                <a:lnTo>
                  <a:pt x="379827" y="410032"/>
                </a:lnTo>
                <a:lnTo>
                  <a:pt x="446250" y="410371"/>
                </a:lnTo>
                <a:lnTo>
                  <a:pt x="473239" y="410927"/>
                </a:lnTo>
                <a:lnTo>
                  <a:pt x="482777" y="411353"/>
                </a:lnTo>
                <a:lnTo>
                  <a:pt x="474367" y="587244"/>
                </a:lnTo>
                <a:lnTo>
                  <a:pt x="462771" y="588800"/>
                </a:lnTo>
                <a:lnTo>
                  <a:pt x="412181" y="592940"/>
                </a:lnTo>
                <a:lnTo>
                  <a:pt x="371845" y="593857"/>
                </a:lnTo>
                <a:lnTo>
                  <a:pt x="723493" y="593857"/>
                </a:lnTo>
                <a:lnTo>
                  <a:pt x="723493" y="410032"/>
                </a:lnTo>
                <a:close/>
              </a:path>
              <a:path w="723493" h="727523">
                <a:moveTo>
                  <a:pt x="709579" y="143298"/>
                </a:moveTo>
                <a:lnTo>
                  <a:pt x="336286" y="143298"/>
                </a:lnTo>
                <a:lnTo>
                  <a:pt x="359785" y="144707"/>
                </a:lnTo>
                <a:lnTo>
                  <a:pt x="380534" y="147072"/>
                </a:lnTo>
                <a:lnTo>
                  <a:pt x="428009" y="159850"/>
                </a:lnTo>
                <a:lnTo>
                  <a:pt x="463268" y="189970"/>
                </a:lnTo>
                <a:lnTo>
                  <a:pt x="476589" y="234753"/>
                </a:lnTo>
                <a:lnTo>
                  <a:pt x="478815" y="277774"/>
                </a:lnTo>
                <a:lnTo>
                  <a:pt x="723493" y="277774"/>
                </a:lnTo>
                <a:lnTo>
                  <a:pt x="723493" y="232791"/>
                </a:lnTo>
                <a:lnTo>
                  <a:pt x="722121" y="201917"/>
                </a:lnTo>
                <a:lnTo>
                  <a:pt x="718109" y="173883"/>
                </a:lnTo>
                <a:lnTo>
                  <a:pt x="711615" y="148553"/>
                </a:lnTo>
                <a:lnTo>
                  <a:pt x="709579" y="143298"/>
                </a:lnTo>
                <a:close/>
              </a:path>
              <a:path w="723493" h="727523">
                <a:moveTo>
                  <a:pt x="374307" y="0"/>
                </a:moveTo>
                <a:lnTo>
                  <a:pt x="278008" y="392"/>
                </a:lnTo>
                <a:lnTo>
                  <a:pt x="237543" y="1608"/>
                </a:lnTo>
                <a:lnTo>
                  <a:pt x="190903" y="5428"/>
                </a:lnTo>
                <a:lnTo>
                  <a:pt x="139118" y="12868"/>
                </a:lnTo>
                <a:lnTo>
                  <a:pt x="67462" y="25133"/>
                </a:lnTo>
                <a:lnTo>
                  <a:pt x="67462" y="165328"/>
                </a:lnTo>
                <a:lnTo>
                  <a:pt x="81929" y="162994"/>
                </a:lnTo>
                <a:lnTo>
                  <a:pt x="109634" y="159014"/>
                </a:lnTo>
                <a:lnTo>
                  <a:pt x="164580" y="152483"/>
                </a:lnTo>
                <a:lnTo>
                  <a:pt x="216247" y="147859"/>
                </a:lnTo>
                <a:lnTo>
                  <a:pt x="254365" y="145417"/>
                </a:lnTo>
                <a:lnTo>
                  <a:pt x="294611" y="143806"/>
                </a:lnTo>
                <a:lnTo>
                  <a:pt x="709579" y="143298"/>
                </a:lnTo>
                <a:lnTo>
                  <a:pt x="702797" y="125792"/>
                </a:lnTo>
                <a:lnTo>
                  <a:pt x="678819" y="87430"/>
                </a:lnTo>
                <a:lnTo>
                  <a:pt x="647437" y="57711"/>
                </a:lnTo>
                <a:lnTo>
                  <a:pt x="609912" y="35547"/>
                </a:lnTo>
                <a:lnTo>
                  <a:pt x="567507" y="19851"/>
                </a:lnTo>
                <a:lnTo>
                  <a:pt x="521481" y="9535"/>
                </a:lnTo>
                <a:lnTo>
                  <a:pt x="473099" y="3513"/>
                </a:lnTo>
                <a:lnTo>
                  <a:pt x="423620" y="697"/>
                </a:lnTo>
                <a:lnTo>
                  <a:pt x="398864" y="151"/>
                </a:lnTo>
                <a:lnTo>
                  <a:pt x="374307" y="0"/>
                </a:lnTo>
                <a:close/>
              </a:path>
            </a:pathLst>
          </a:custGeom>
          <a:solidFill>
            <a:srgbClr val="4C4D4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663610" y="3658844"/>
            <a:ext cx="1207579" cy="706297"/>
          </a:xfrm>
          <a:custGeom>
            <a:avLst/>
            <a:gdLst/>
            <a:ahLst/>
            <a:cxnLst/>
            <a:rect l="l" t="t" r="r" b="b"/>
            <a:pathLst>
              <a:path w="1207579" h="706297">
                <a:moveTo>
                  <a:pt x="223520" y="11899"/>
                </a:moveTo>
                <a:lnTo>
                  <a:pt x="0" y="11899"/>
                </a:lnTo>
                <a:lnTo>
                  <a:pt x="0" y="706297"/>
                </a:lnTo>
                <a:lnTo>
                  <a:pt x="247332" y="706297"/>
                </a:lnTo>
                <a:lnTo>
                  <a:pt x="248307" y="207167"/>
                </a:lnTo>
                <a:lnTo>
                  <a:pt x="254155" y="204555"/>
                </a:lnTo>
                <a:lnTo>
                  <a:pt x="295645" y="190283"/>
                </a:lnTo>
                <a:lnTo>
                  <a:pt x="339148" y="180305"/>
                </a:lnTo>
                <a:lnTo>
                  <a:pt x="386178" y="176027"/>
                </a:lnTo>
                <a:lnTo>
                  <a:pt x="1204477" y="176027"/>
                </a:lnTo>
                <a:lnTo>
                  <a:pt x="1204149" y="173235"/>
                </a:lnTo>
                <a:lnTo>
                  <a:pt x="1194427" y="134082"/>
                </a:lnTo>
                <a:lnTo>
                  <a:pt x="1172558" y="89941"/>
                </a:lnTo>
                <a:lnTo>
                  <a:pt x="693064" y="89941"/>
                </a:lnTo>
                <a:lnTo>
                  <a:pt x="688220" y="83324"/>
                </a:lnTo>
                <a:lnTo>
                  <a:pt x="223520" y="83324"/>
                </a:lnTo>
                <a:lnTo>
                  <a:pt x="223520" y="11899"/>
                </a:lnTo>
                <a:close/>
              </a:path>
              <a:path w="1207579" h="706297">
                <a:moveTo>
                  <a:pt x="1204477" y="176027"/>
                </a:moveTo>
                <a:lnTo>
                  <a:pt x="386178" y="176027"/>
                </a:lnTo>
                <a:lnTo>
                  <a:pt x="407747" y="178392"/>
                </a:lnTo>
                <a:lnTo>
                  <a:pt x="425631" y="183462"/>
                </a:lnTo>
                <a:lnTo>
                  <a:pt x="460613" y="210632"/>
                </a:lnTo>
                <a:lnTo>
                  <a:pt x="474800" y="246785"/>
                </a:lnTo>
                <a:lnTo>
                  <a:pt x="477469" y="280403"/>
                </a:lnTo>
                <a:lnTo>
                  <a:pt x="477469" y="706297"/>
                </a:lnTo>
                <a:lnTo>
                  <a:pt x="724814" y="706297"/>
                </a:lnTo>
                <a:lnTo>
                  <a:pt x="727180" y="206531"/>
                </a:lnTo>
                <a:lnTo>
                  <a:pt x="763945" y="193877"/>
                </a:lnTo>
                <a:lnTo>
                  <a:pt x="805758" y="183865"/>
                </a:lnTo>
                <a:lnTo>
                  <a:pt x="852263" y="177805"/>
                </a:lnTo>
                <a:lnTo>
                  <a:pt x="867638" y="177348"/>
                </a:lnTo>
                <a:lnTo>
                  <a:pt x="1204632" y="177348"/>
                </a:lnTo>
                <a:lnTo>
                  <a:pt x="1204477" y="176027"/>
                </a:lnTo>
                <a:close/>
              </a:path>
              <a:path w="1207579" h="706297">
                <a:moveTo>
                  <a:pt x="1204632" y="177348"/>
                </a:moveTo>
                <a:lnTo>
                  <a:pt x="867638" y="177348"/>
                </a:lnTo>
                <a:lnTo>
                  <a:pt x="889204" y="179715"/>
                </a:lnTo>
                <a:lnTo>
                  <a:pt x="907086" y="184786"/>
                </a:lnTo>
                <a:lnTo>
                  <a:pt x="942066" y="211957"/>
                </a:lnTo>
                <a:lnTo>
                  <a:pt x="956256" y="248108"/>
                </a:lnTo>
                <a:lnTo>
                  <a:pt x="958926" y="706297"/>
                </a:lnTo>
                <a:lnTo>
                  <a:pt x="1207579" y="706297"/>
                </a:lnTo>
                <a:lnTo>
                  <a:pt x="1207579" y="218236"/>
                </a:lnTo>
                <a:lnTo>
                  <a:pt x="1206704" y="194988"/>
                </a:lnTo>
                <a:lnTo>
                  <a:pt x="1204632" y="177348"/>
                </a:lnTo>
                <a:close/>
              </a:path>
              <a:path w="1207579" h="706297">
                <a:moveTo>
                  <a:pt x="991984" y="0"/>
                </a:moveTo>
                <a:lnTo>
                  <a:pt x="941472" y="2579"/>
                </a:lnTo>
                <a:lnTo>
                  <a:pt x="895004" y="9926"/>
                </a:lnTo>
                <a:lnTo>
                  <a:pt x="851269" y="21452"/>
                </a:lnTo>
                <a:lnTo>
                  <a:pt x="808953" y="36566"/>
                </a:lnTo>
                <a:lnTo>
                  <a:pt x="766743" y="54681"/>
                </a:lnTo>
                <a:lnTo>
                  <a:pt x="693064" y="89941"/>
                </a:lnTo>
                <a:lnTo>
                  <a:pt x="1172558" y="89941"/>
                </a:lnTo>
                <a:lnTo>
                  <a:pt x="1148160" y="60073"/>
                </a:lnTo>
                <a:lnTo>
                  <a:pt x="1109586" y="30726"/>
                </a:lnTo>
                <a:lnTo>
                  <a:pt x="1066406" y="11593"/>
                </a:lnTo>
                <a:lnTo>
                  <a:pt x="1021484" y="1789"/>
                </a:lnTo>
                <a:lnTo>
                  <a:pt x="991984" y="0"/>
                </a:lnTo>
                <a:close/>
              </a:path>
              <a:path w="1207579" h="706297">
                <a:moveTo>
                  <a:pt x="510540" y="0"/>
                </a:moveTo>
                <a:lnTo>
                  <a:pt x="458703" y="2634"/>
                </a:lnTo>
                <a:lnTo>
                  <a:pt x="411882" y="10000"/>
                </a:lnTo>
                <a:lnTo>
                  <a:pt x="368845" y="21294"/>
                </a:lnTo>
                <a:lnTo>
                  <a:pt x="328362" y="35713"/>
                </a:lnTo>
                <a:lnTo>
                  <a:pt x="289199" y="52452"/>
                </a:lnTo>
                <a:lnTo>
                  <a:pt x="223520" y="83324"/>
                </a:lnTo>
                <a:lnTo>
                  <a:pt x="688220" y="83324"/>
                </a:lnTo>
                <a:lnTo>
                  <a:pt x="654809" y="48346"/>
                </a:lnTo>
                <a:lnTo>
                  <a:pt x="621062" y="26368"/>
                </a:lnTo>
                <a:lnTo>
                  <a:pt x="584582" y="11337"/>
                </a:lnTo>
                <a:lnTo>
                  <a:pt x="547168" y="2738"/>
                </a:lnTo>
                <a:lnTo>
                  <a:pt x="510540" y="0"/>
                </a:lnTo>
                <a:close/>
              </a:path>
            </a:pathLst>
          </a:custGeom>
          <a:solidFill>
            <a:srgbClr val="4C4D4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951865" y="3658835"/>
            <a:ext cx="723493" cy="727523"/>
          </a:xfrm>
          <a:custGeom>
            <a:avLst/>
            <a:gdLst/>
            <a:ahLst/>
            <a:cxnLst/>
            <a:rect l="l" t="t" r="r" b="b"/>
            <a:pathLst>
              <a:path w="723493" h="727523">
                <a:moveTo>
                  <a:pt x="385210" y="277447"/>
                </a:moveTo>
                <a:lnTo>
                  <a:pt x="320290" y="278578"/>
                </a:lnTo>
                <a:lnTo>
                  <a:pt x="255885" y="282705"/>
                </a:lnTo>
                <a:lnTo>
                  <a:pt x="194170" y="291470"/>
                </a:lnTo>
                <a:lnTo>
                  <a:pt x="137320" y="306516"/>
                </a:lnTo>
                <a:lnTo>
                  <a:pt x="87510" y="329487"/>
                </a:lnTo>
                <a:lnTo>
                  <a:pt x="46913" y="362026"/>
                </a:lnTo>
                <a:lnTo>
                  <a:pt x="17704" y="405774"/>
                </a:lnTo>
                <a:lnTo>
                  <a:pt x="2057" y="462376"/>
                </a:lnTo>
                <a:lnTo>
                  <a:pt x="0" y="496011"/>
                </a:lnTo>
                <a:lnTo>
                  <a:pt x="1744" y="530456"/>
                </a:lnTo>
                <a:lnTo>
                  <a:pt x="14954" y="588768"/>
                </a:lnTo>
                <a:lnTo>
                  <a:pt x="39472" y="634290"/>
                </a:lnTo>
                <a:lnTo>
                  <a:pt x="73315" y="668603"/>
                </a:lnTo>
                <a:lnTo>
                  <a:pt x="114498" y="693285"/>
                </a:lnTo>
                <a:lnTo>
                  <a:pt x="161039" y="709916"/>
                </a:lnTo>
                <a:lnTo>
                  <a:pt x="210952" y="720075"/>
                </a:lnTo>
                <a:lnTo>
                  <a:pt x="262254" y="725341"/>
                </a:lnTo>
                <a:lnTo>
                  <a:pt x="312960" y="727295"/>
                </a:lnTo>
                <a:lnTo>
                  <a:pt x="337471" y="727523"/>
                </a:lnTo>
                <a:lnTo>
                  <a:pt x="447872" y="727288"/>
                </a:lnTo>
                <a:lnTo>
                  <a:pt x="497702" y="726029"/>
                </a:lnTo>
                <a:lnTo>
                  <a:pt x="580994" y="719754"/>
                </a:lnTo>
                <a:lnTo>
                  <a:pt x="723493" y="704977"/>
                </a:lnTo>
                <a:lnTo>
                  <a:pt x="723493" y="593857"/>
                </a:lnTo>
                <a:lnTo>
                  <a:pt x="371822" y="593857"/>
                </a:lnTo>
                <a:lnTo>
                  <a:pt x="357138" y="593583"/>
                </a:lnTo>
                <a:lnTo>
                  <a:pt x="315169" y="588863"/>
                </a:lnTo>
                <a:lnTo>
                  <a:pt x="279797" y="573560"/>
                </a:lnTo>
                <a:lnTo>
                  <a:pt x="255483" y="541593"/>
                </a:lnTo>
                <a:lnTo>
                  <a:pt x="246690" y="486878"/>
                </a:lnTo>
                <a:lnTo>
                  <a:pt x="249593" y="470205"/>
                </a:lnTo>
                <a:lnTo>
                  <a:pt x="270230" y="434880"/>
                </a:lnTo>
                <a:lnTo>
                  <a:pt x="304831" y="417012"/>
                </a:lnTo>
                <a:lnTo>
                  <a:pt x="348350" y="410712"/>
                </a:lnTo>
                <a:lnTo>
                  <a:pt x="723493" y="410032"/>
                </a:lnTo>
                <a:lnTo>
                  <a:pt x="723493" y="277774"/>
                </a:lnTo>
                <a:lnTo>
                  <a:pt x="478802" y="277774"/>
                </a:lnTo>
                <a:lnTo>
                  <a:pt x="385210" y="277447"/>
                </a:lnTo>
                <a:close/>
              </a:path>
              <a:path w="723493" h="727523">
                <a:moveTo>
                  <a:pt x="723493" y="410032"/>
                </a:moveTo>
                <a:lnTo>
                  <a:pt x="379827" y="410032"/>
                </a:lnTo>
                <a:lnTo>
                  <a:pt x="446245" y="410371"/>
                </a:lnTo>
                <a:lnTo>
                  <a:pt x="473235" y="410927"/>
                </a:lnTo>
                <a:lnTo>
                  <a:pt x="482777" y="411353"/>
                </a:lnTo>
                <a:lnTo>
                  <a:pt x="474352" y="587247"/>
                </a:lnTo>
                <a:lnTo>
                  <a:pt x="462759" y="588802"/>
                </a:lnTo>
                <a:lnTo>
                  <a:pt x="412169" y="592941"/>
                </a:lnTo>
                <a:lnTo>
                  <a:pt x="371822" y="593857"/>
                </a:lnTo>
                <a:lnTo>
                  <a:pt x="723493" y="593857"/>
                </a:lnTo>
                <a:lnTo>
                  <a:pt x="723493" y="410032"/>
                </a:lnTo>
                <a:close/>
              </a:path>
              <a:path w="723493" h="727523">
                <a:moveTo>
                  <a:pt x="709577" y="143298"/>
                </a:moveTo>
                <a:lnTo>
                  <a:pt x="336274" y="143298"/>
                </a:lnTo>
                <a:lnTo>
                  <a:pt x="359773" y="144707"/>
                </a:lnTo>
                <a:lnTo>
                  <a:pt x="380523" y="147072"/>
                </a:lnTo>
                <a:lnTo>
                  <a:pt x="427999" y="159850"/>
                </a:lnTo>
                <a:lnTo>
                  <a:pt x="463261" y="189970"/>
                </a:lnTo>
                <a:lnTo>
                  <a:pt x="476581" y="234753"/>
                </a:lnTo>
                <a:lnTo>
                  <a:pt x="478802" y="277774"/>
                </a:lnTo>
                <a:lnTo>
                  <a:pt x="723493" y="277774"/>
                </a:lnTo>
                <a:lnTo>
                  <a:pt x="723493" y="232791"/>
                </a:lnTo>
                <a:lnTo>
                  <a:pt x="722121" y="201917"/>
                </a:lnTo>
                <a:lnTo>
                  <a:pt x="718108" y="173883"/>
                </a:lnTo>
                <a:lnTo>
                  <a:pt x="711613" y="148553"/>
                </a:lnTo>
                <a:lnTo>
                  <a:pt x="709577" y="143298"/>
                </a:lnTo>
                <a:close/>
              </a:path>
              <a:path w="723493" h="727523">
                <a:moveTo>
                  <a:pt x="374307" y="0"/>
                </a:moveTo>
                <a:lnTo>
                  <a:pt x="278008" y="392"/>
                </a:lnTo>
                <a:lnTo>
                  <a:pt x="237542" y="1608"/>
                </a:lnTo>
                <a:lnTo>
                  <a:pt x="190900" y="5428"/>
                </a:lnTo>
                <a:lnTo>
                  <a:pt x="139112" y="12868"/>
                </a:lnTo>
                <a:lnTo>
                  <a:pt x="67449" y="25133"/>
                </a:lnTo>
                <a:lnTo>
                  <a:pt x="67449" y="165328"/>
                </a:lnTo>
                <a:lnTo>
                  <a:pt x="81917" y="162994"/>
                </a:lnTo>
                <a:lnTo>
                  <a:pt x="109625" y="159014"/>
                </a:lnTo>
                <a:lnTo>
                  <a:pt x="164573" y="152483"/>
                </a:lnTo>
                <a:lnTo>
                  <a:pt x="216240" y="147859"/>
                </a:lnTo>
                <a:lnTo>
                  <a:pt x="254358" y="145417"/>
                </a:lnTo>
                <a:lnTo>
                  <a:pt x="294601" y="143806"/>
                </a:lnTo>
                <a:lnTo>
                  <a:pt x="709577" y="143298"/>
                </a:lnTo>
                <a:lnTo>
                  <a:pt x="702794" y="125792"/>
                </a:lnTo>
                <a:lnTo>
                  <a:pt x="678814" y="87430"/>
                </a:lnTo>
                <a:lnTo>
                  <a:pt x="647430" y="57711"/>
                </a:lnTo>
                <a:lnTo>
                  <a:pt x="609903" y="35547"/>
                </a:lnTo>
                <a:lnTo>
                  <a:pt x="567496" y="19851"/>
                </a:lnTo>
                <a:lnTo>
                  <a:pt x="521470" y="9535"/>
                </a:lnTo>
                <a:lnTo>
                  <a:pt x="473089" y="3513"/>
                </a:lnTo>
                <a:lnTo>
                  <a:pt x="423614" y="697"/>
                </a:lnTo>
                <a:lnTo>
                  <a:pt x="398860" y="151"/>
                </a:lnTo>
                <a:lnTo>
                  <a:pt x="374307" y="0"/>
                </a:lnTo>
                <a:close/>
              </a:path>
            </a:pathLst>
          </a:custGeom>
          <a:solidFill>
            <a:srgbClr val="4C4D4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777186" y="3658837"/>
            <a:ext cx="599383" cy="724814"/>
          </a:xfrm>
          <a:custGeom>
            <a:avLst/>
            <a:gdLst/>
            <a:ahLst/>
            <a:cxnLst/>
            <a:rect l="l" t="t" r="r" b="b"/>
            <a:pathLst>
              <a:path w="599383" h="724814">
                <a:moveTo>
                  <a:pt x="6604" y="554202"/>
                </a:moveTo>
                <a:lnTo>
                  <a:pt x="6604" y="698360"/>
                </a:lnTo>
                <a:lnTo>
                  <a:pt x="24413" y="701111"/>
                </a:lnTo>
                <a:lnTo>
                  <a:pt x="70984" y="707672"/>
                </a:lnTo>
                <a:lnTo>
                  <a:pt x="118599" y="713564"/>
                </a:lnTo>
                <a:lnTo>
                  <a:pt x="190752" y="720680"/>
                </a:lnTo>
                <a:lnTo>
                  <a:pt x="245739" y="724073"/>
                </a:lnTo>
                <a:lnTo>
                  <a:pt x="280403" y="724814"/>
                </a:lnTo>
                <a:lnTo>
                  <a:pt x="309754" y="724236"/>
                </a:lnTo>
                <a:lnTo>
                  <a:pt x="365799" y="719556"/>
                </a:lnTo>
                <a:lnTo>
                  <a:pt x="417835" y="710059"/>
                </a:lnTo>
                <a:lnTo>
                  <a:pt x="465309" y="695602"/>
                </a:lnTo>
                <a:lnTo>
                  <a:pt x="507664" y="676043"/>
                </a:lnTo>
                <a:lnTo>
                  <a:pt x="544344" y="651237"/>
                </a:lnTo>
                <a:lnTo>
                  <a:pt x="574795" y="621044"/>
                </a:lnTo>
                <a:lnTo>
                  <a:pt x="598460" y="585318"/>
                </a:lnTo>
                <a:lnTo>
                  <a:pt x="599383" y="583296"/>
                </a:lnTo>
                <a:lnTo>
                  <a:pt x="242521" y="583296"/>
                </a:lnTo>
                <a:lnTo>
                  <a:pt x="197791" y="583103"/>
                </a:lnTo>
                <a:lnTo>
                  <a:pt x="153419" y="581555"/>
                </a:lnTo>
                <a:lnTo>
                  <a:pt x="115074" y="577194"/>
                </a:lnTo>
                <a:lnTo>
                  <a:pt x="82771" y="571201"/>
                </a:lnTo>
                <a:lnTo>
                  <a:pt x="6604" y="554202"/>
                </a:lnTo>
                <a:close/>
              </a:path>
              <a:path w="599383" h="724814">
                <a:moveTo>
                  <a:pt x="347865" y="0"/>
                </a:moveTo>
                <a:lnTo>
                  <a:pt x="290877" y="1871"/>
                </a:lnTo>
                <a:lnTo>
                  <a:pt x="237023" y="7671"/>
                </a:lnTo>
                <a:lnTo>
                  <a:pt x="186979" y="17677"/>
                </a:lnTo>
                <a:lnTo>
                  <a:pt x="141420" y="32167"/>
                </a:lnTo>
                <a:lnTo>
                  <a:pt x="101018" y="51419"/>
                </a:lnTo>
                <a:lnTo>
                  <a:pt x="66450" y="75709"/>
                </a:lnTo>
                <a:lnTo>
                  <a:pt x="38390" y="105316"/>
                </a:lnTo>
                <a:lnTo>
                  <a:pt x="17512" y="140518"/>
                </a:lnTo>
                <a:lnTo>
                  <a:pt x="4490" y="181592"/>
                </a:lnTo>
                <a:lnTo>
                  <a:pt x="0" y="228815"/>
                </a:lnTo>
                <a:lnTo>
                  <a:pt x="992" y="251038"/>
                </a:lnTo>
                <a:lnTo>
                  <a:pt x="8592" y="290905"/>
                </a:lnTo>
                <a:lnTo>
                  <a:pt x="32314" y="340171"/>
                </a:lnTo>
                <a:lnTo>
                  <a:pt x="68081" y="378257"/>
                </a:lnTo>
                <a:lnTo>
                  <a:pt x="112809" y="406809"/>
                </a:lnTo>
                <a:lnTo>
                  <a:pt x="163415" y="427469"/>
                </a:lnTo>
                <a:lnTo>
                  <a:pt x="216814" y="441881"/>
                </a:lnTo>
                <a:lnTo>
                  <a:pt x="270266" y="451767"/>
                </a:lnTo>
                <a:lnTo>
                  <a:pt x="319663" y="458852"/>
                </a:lnTo>
                <a:lnTo>
                  <a:pt x="334279" y="461381"/>
                </a:lnTo>
                <a:lnTo>
                  <a:pt x="379554" y="478274"/>
                </a:lnTo>
                <a:lnTo>
                  <a:pt x="396643" y="516706"/>
                </a:lnTo>
                <a:lnTo>
                  <a:pt x="394690" y="528225"/>
                </a:lnTo>
                <a:lnTo>
                  <a:pt x="367166" y="561787"/>
                </a:lnTo>
                <a:lnTo>
                  <a:pt x="329192" y="575764"/>
                </a:lnTo>
                <a:lnTo>
                  <a:pt x="279975" y="582231"/>
                </a:lnTo>
                <a:lnTo>
                  <a:pt x="242521" y="583296"/>
                </a:lnTo>
                <a:lnTo>
                  <a:pt x="599383" y="583296"/>
                </a:lnTo>
                <a:lnTo>
                  <a:pt x="614785" y="543918"/>
                </a:lnTo>
                <a:lnTo>
                  <a:pt x="623214" y="496700"/>
                </a:lnTo>
                <a:lnTo>
                  <a:pt x="624221" y="472588"/>
                </a:lnTo>
                <a:lnTo>
                  <a:pt x="624173" y="468026"/>
                </a:lnTo>
                <a:lnTo>
                  <a:pt x="620744" y="429703"/>
                </a:lnTo>
                <a:lnTo>
                  <a:pt x="603425" y="379367"/>
                </a:lnTo>
                <a:lnTo>
                  <a:pt x="574242" y="341019"/>
                </a:lnTo>
                <a:lnTo>
                  <a:pt x="536042" y="312745"/>
                </a:lnTo>
                <a:lnTo>
                  <a:pt x="491670" y="292631"/>
                </a:lnTo>
                <a:lnTo>
                  <a:pt x="443972" y="278764"/>
                </a:lnTo>
                <a:lnTo>
                  <a:pt x="395794" y="269231"/>
                </a:lnTo>
                <a:lnTo>
                  <a:pt x="329699" y="260063"/>
                </a:lnTo>
                <a:lnTo>
                  <a:pt x="314711" y="257691"/>
                </a:lnTo>
                <a:lnTo>
                  <a:pt x="275412" y="247985"/>
                </a:lnTo>
                <a:lnTo>
                  <a:pt x="240847" y="223405"/>
                </a:lnTo>
                <a:lnTo>
                  <a:pt x="232627" y="190999"/>
                </a:lnTo>
                <a:lnTo>
                  <a:pt x="236894" y="179131"/>
                </a:lnTo>
                <a:lnTo>
                  <a:pt x="277772" y="148988"/>
                </a:lnTo>
                <a:lnTo>
                  <a:pt x="322482" y="139956"/>
                </a:lnTo>
                <a:lnTo>
                  <a:pt x="367504" y="137608"/>
                </a:lnTo>
                <a:lnTo>
                  <a:pt x="583224" y="137608"/>
                </a:lnTo>
                <a:lnTo>
                  <a:pt x="582875" y="23732"/>
                </a:lnTo>
                <a:lnTo>
                  <a:pt x="531341" y="15099"/>
                </a:lnTo>
                <a:lnTo>
                  <a:pt x="489063" y="9400"/>
                </a:lnTo>
                <a:lnTo>
                  <a:pt x="439216" y="4224"/>
                </a:lnTo>
                <a:lnTo>
                  <a:pt x="384947" y="764"/>
                </a:lnTo>
                <a:lnTo>
                  <a:pt x="366418" y="198"/>
                </a:lnTo>
                <a:lnTo>
                  <a:pt x="347865" y="0"/>
                </a:lnTo>
                <a:close/>
              </a:path>
              <a:path w="599383" h="724814">
                <a:moveTo>
                  <a:pt x="583224" y="137608"/>
                </a:moveTo>
                <a:lnTo>
                  <a:pt x="367504" y="137608"/>
                </a:lnTo>
                <a:lnTo>
                  <a:pt x="408838" y="137627"/>
                </a:lnTo>
                <a:lnTo>
                  <a:pt x="416144" y="137765"/>
                </a:lnTo>
                <a:lnTo>
                  <a:pt x="456752" y="140768"/>
                </a:lnTo>
                <a:lnTo>
                  <a:pt x="583285" y="157403"/>
                </a:lnTo>
                <a:lnTo>
                  <a:pt x="583224" y="137608"/>
                </a:lnTo>
                <a:close/>
              </a:path>
            </a:pathLst>
          </a:custGeom>
          <a:solidFill>
            <a:srgbClr val="4C4D4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470270" y="3650906"/>
            <a:ext cx="755851" cy="732739"/>
          </a:xfrm>
          <a:custGeom>
            <a:avLst/>
            <a:gdLst/>
            <a:ahLst/>
            <a:cxnLst/>
            <a:rect l="l" t="t" r="r" b="b"/>
            <a:pathLst>
              <a:path w="755851" h="732739">
                <a:moveTo>
                  <a:pt x="384898" y="0"/>
                </a:moveTo>
                <a:lnTo>
                  <a:pt x="313374" y="4112"/>
                </a:lnTo>
                <a:lnTo>
                  <a:pt x="248874" y="16231"/>
                </a:lnTo>
                <a:lnTo>
                  <a:pt x="191516" y="36032"/>
                </a:lnTo>
                <a:lnTo>
                  <a:pt x="141420" y="63189"/>
                </a:lnTo>
                <a:lnTo>
                  <a:pt x="98704" y="97378"/>
                </a:lnTo>
                <a:lnTo>
                  <a:pt x="63419" y="138379"/>
                </a:lnTo>
                <a:lnTo>
                  <a:pt x="35890" y="185549"/>
                </a:lnTo>
                <a:lnTo>
                  <a:pt x="16030" y="238880"/>
                </a:lnTo>
                <a:lnTo>
                  <a:pt x="4027" y="297941"/>
                </a:lnTo>
                <a:lnTo>
                  <a:pt x="0" y="362407"/>
                </a:lnTo>
                <a:lnTo>
                  <a:pt x="1373" y="402692"/>
                </a:lnTo>
                <a:lnTo>
                  <a:pt x="12082" y="475208"/>
                </a:lnTo>
                <a:lnTo>
                  <a:pt x="32794" y="537446"/>
                </a:lnTo>
                <a:lnTo>
                  <a:pt x="62771" y="589964"/>
                </a:lnTo>
                <a:lnTo>
                  <a:pt x="101275" y="633316"/>
                </a:lnTo>
                <a:lnTo>
                  <a:pt x="147568" y="668058"/>
                </a:lnTo>
                <a:lnTo>
                  <a:pt x="200913" y="694745"/>
                </a:lnTo>
                <a:lnTo>
                  <a:pt x="260571" y="713933"/>
                </a:lnTo>
                <a:lnTo>
                  <a:pt x="325806" y="726177"/>
                </a:lnTo>
                <a:lnTo>
                  <a:pt x="395878" y="732033"/>
                </a:lnTo>
                <a:lnTo>
                  <a:pt x="432498" y="732739"/>
                </a:lnTo>
                <a:lnTo>
                  <a:pt x="502510" y="732538"/>
                </a:lnTo>
                <a:lnTo>
                  <a:pt x="551065" y="731132"/>
                </a:lnTo>
                <a:lnTo>
                  <a:pt x="590669" y="727315"/>
                </a:lnTo>
                <a:lnTo>
                  <a:pt x="660651" y="714435"/>
                </a:lnTo>
                <a:lnTo>
                  <a:pt x="693051" y="707631"/>
                </a:lnTo>
                <a:lnTo>
                  <a:pt x="692844" y="588594"/>
                </a:lnTo>
                <a:lnTo>
                  <a:pt x="472173" y="588594"/>
                </a:lnTo>
                <a:lnTo>
                  <a:pt x="456606" y="588339"/>
                </a:lnTo>
                <a:lnTo>
                  <a:pt x="409587" y="584190"/>
                </a:lnTo>
                <a:lnTo>
                  <a:pt x="364175" y="574112"/>
                </a:lnTo>
                <a:lnTo>
                  <a:pt x="323048" y="557007"/>
                </a:lnTo>
                <a:lnTo>
                  <a:pt x="288884" y="531778"/>
                </a:lnTo>
                <a:lnTo>
                  <a:pt x="264362" y="497328"/>
                </a:lnTo>
                <a:lnTo>
                  <a:pt x="252161" y="452558"/>
                </a:lnTo>
                <a:lnTo>
                  <a:pt x="251294" y="435152"/>
                </a:lnTo>
                <a:lnTo>
                  <a:pt x="755230" y="435152"/>
                </a:lnTo>
                <a:lnTo>
                  <a:pt x="755851" y="392606"/>
                </a:lnTo>
                <a:lnTo>
                  <a:pt x="754893" y="352259"/>
                </a:lnTo>
                <a:lnTo>
                  <a:pt x="752282" y="314111"/>
                </a:lnTo>
                <a:lnTo>
                  <a:pt x="751087" y="304203"/>
                </a:lnTo>
                <a:lnTo>
                  <a:pt x="515835" y="304203"/>
                </a:lnTo>
                <a:lnTo>
                  <a:pt x="250655" y="291379"/>
                </a:lnTo>
                <a:lnTo>
                  <a:pt x="255681" y="246294"/>
                </a:lnTo>
                <a:lnTo>
                  <a:pt x="266784" y="206155"/>
                </a:lnTo>
                <a:lnTo>
                  <a:pt x="286758" y="173258"/>
                </a:lnTo>
                <a:lnTo>
                  <a:pt x="318397" y="149901"/>
                </a:lnTo>
                <a:lnTo>
                  <a:pt x="364492" y="138379"/>
                </a:lnTo>
                <a:lnTo>
                  <a:pt x="383552" y="137566"/>
                </a:lnTo>
                <a:lnTo>
                  <a:pt x="701395" y="137566"/>
                </a:lnTo>
                <a:lnTo>
                  <a:pt x="697860" y="131274"/>
                </a:lnTo>
                <a:lnTo>
                  <a:pt x="663217" y="87824"/>
                </a:lnTo>
                <a:lnTo>
                  <a:pt x="619358" y="53095"/>
                </a:lnTo>
                <a:lnTo>
                  <a:pt x="565701" y="27073"/>
                </a:lnTo>
                <a:lnTo>
                  <a:pt x="501669" y="9740"/>
                </a:lnTo>
                <a:lnTo>
                  <a:pt x="426682" y="1081"/>
                </a:lnTo>
                <a:lnTo>
                  <a:pt x="384898" y="0"/>
                </a:lnTo>
                <a:close/>
              </a:path>
              <a:path w="755851" h="732739">
                <a:moveTo>
                  <a:pt x="692808" y="567456"/>
                </a:moveTo>
                <a:lnTo>
                  <a:pt x="640478" y="575719"/>
                </a:lnTo>
                <a:lnTo>
                  <a:pt x="596961" y="581117"/>
                </a:lnTo>
                <a:lnTo>
                  <a:pt x="545896" y="585771"/>
                </a:lnTo>
                <a:lnTo>
                  <a:pt x="490815" y="588393"/>
                </a:lnTo>
                <a:lnTo>
                  <a:pt x="472173" y="588594"/>
                </a:lnTo>
                <a:lnTo>
                  <a:pt x="692844" y="588594"/>
                </a:lnTo>
                <a:lnTo>
                  <a:pt x="692808" y="567456"/>
                </a:lnTo>
                <a:close/>
              </a:path>
              <a:path w="755851" h="732739">
                <a:moveTo>
                  <a:pt x="701395" y="137566"/>
                </a:moveTo>
                <a:lnTo>
                  <a:pt x="383552" y="137566"/>
                </a:lnTo>
                <a:lnTo>
                  <a:pt x="398138" y="138032"/>
                </a:lnTo>
                <a:lnTo>
                  <a:pt x="415807" y="140051"/>
                </a:lnTo>
                <a:lnTo>
                  <a:pt x="458091" y="154864"/>
                </a:lnTo>
                <a:lnTo>
                  <a:pt x="486455" y="181009"/>
                </a:lnTo>
                <a:lnTo>
                  <a:pt x="503680" y="216162"/>
                </a:lnTo>
                <a:lnTo>
                  <a:pt x="512547" y="258001"/>
                </a:lnTo>
                <a:lnTo>
                  <a:pt x="515835" y="304203"/>
                </a:lnTo>
                <a:lnTo>
                  <a:pt x="751087" y="304203"/>
                </a:lnTo>
                <a:lnTo>
                  <a:pt x="741813" y="244401"/>
                </a:lnTo>
                <a:lnTo>
                  <a:pt x="723865" y="183461"/>
                </a:lnTo>
                <a:lnTo>
                  <a:pt x="711906" y="156274"/>
                </a:lnTo>
                <a:lnTo>
                  <a:pt x="701395" y="137566"/>
                </a:lnTo>
                <a:close/>
              </a:path>
            </a:pathLst>
          </a:custGeom>
          <a:solidFill>
            <a:srgbClr val="4C4D4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288979" y="3654875"/>
            <a:ext cx="641489" cy="724787"/>
          </a:xfrm>
          <a:custGeom>
            <a:avLst/>
            <a:gdLst/>
            <a:ahLst/>
            <a:cxnLst/>
            <a:rect l="l" t="t" r="r" b="b"/>
            <a:pathLst>
              <a:path w="641489" h="724787">
                <a:moveTo>
                  <a:pt x="399440" y="0"/>
                </a:moveTo>
                <a:lnTo>
                  <a:pt x="330724" y="3282"/>
                </a:lnTo>
                <a:lnTo>
                  <a:pt x="266985" y="13247"/>
                </a:lnTo>
                <a:lnTo>
                  <a:pt x="208753" y="30069"/>
                </a:lnTo>
                <a:lnTo>
                  <a:pt x="156559" y="53921"/>
                </a:lnTo>
                <a:lnTo>
                  <a:pt x="110937" y="84980"/>
                </a:lnTo>
                <a:lnTo>
                  <a:pt x="72418" y="123419"/>
                </a:lnTo>
                <a:lnTo>
                  <a:pt x="41532" y="169413"/>
                </a:lnTo>
                <a:lnTo>
                  <a:pt x="18813" y="223136"/>
                </a:lnTo>
                <a:lnTo>
                  <a:pt x="4791" y="284763"/>
                </a:lnTo>
                <a:lnTo>
                  <a:pt x="0" y="354469"/>
                </a:lnTo>
                <a:lnTo>
                  <a:pt x="1374" y="393860"/>
                </a:lnTo>
                <a:lnTo>
                  <a:pt x="12102" y="465123"/>
                </a:lnTo>
                <a:lnTo>
                  <a:pt x="32884" y="526723"/>
                </a:lnTo>
                <a:lnTo>
                  <a:pt x="63014" y="579096"/>
                </a:lnTo>
                <a:lnTo>
                  <a:pt x="101788" y="622680"/>
                </a:lnTo>
                <a:lnTo>
                  <a:pt x="148503" y="657912"/>
                </a:lnTo>
                <a:lnTo>
                  <a:pt x="202452" y="685226"/>
                </a:lnTo>
                <a:lnTo>
                  <a:pt x="262933" y="705061"/>
                </a:lnTo>
                <a:lnTo>
                  <a:pt x="329240" y="717852"/>
                </a:lnTo>
                <a:lnTo>
                  <a:pt x="400668" y="724036"/>
                </a:lnTo>
                <a:lnTo>
                  <a:pt x="438083" y="724787"/>
                </a:lnTo>
                <a:lnTo>
                  <a:pt x="450875" y="724649"/>
                </a:lnTo>
                <a:lnTo>
                  <a:pt x="489209" y="723332"/>
                </a:lnTo>
                <a:lnTo>
                  <a:pt x="527402" y="720623"/>
                </a:lnTo>
                <a:lnTo>
                  <a:pt x="565357" y="716473"/>
                </a:lnTo>
                <a:lnTo>
                  <a:pt x="615428" y="708614"/>
                </a:lnTo>
                <a:lnTo>
                  <a:pt x="640168" y="703656"/>
                </a:lnTo>
                <a:lnTo>
                  <a:pt x="640168" y="564781"/>
                </a:lnTo>
                <a:lnTo>
                  <a:pt x="480123" y="564781"/>
                </a:lnTo>
                <a:lnTo>
                  <a:pt x="457494" y="564407"/>
                </a:lnTo>
                <a:lnTo>
                  <a:pt x="415744" y="561290"/>
                </a:lnTo>
                <a:lnTo>
                  <a:pt x="361875" y="550066"/>
                </a:lnTo>
                <a:lnTo>
                  <a:pt x="318489" y="529986"/>
                </a:lnTo>
                <a:lnTo>
                  <a:pt x="285559" y="499924"/>
                </a:lnTo>
                <a:lnTo>
                  <a:pt x="263057" y="458755"/>
                </a:lnTo>
                <a:lnTo>
                  <a:pt x="250955" y="405356"/>
                </a:lnTo>
                <a:lnTo>
                  <a:pt x="248653" y="362407"/>
                </a:lnTo>
                <a:lnTo>
                  <a:pt x="249229" y="340160"/>
                </a:lnTo>
                <a:lnTo>
                  <a:pt x="253866" y="300149"/>
                </a:lnTo>
                <a:lnTo>
                  <a:pt x="269643" y="250748"/>
                </a:lnTo>
                <a:lnTo>
                  <a:pt x="296196" y="213135"/>
                </a:lnTo>
                <a:lnTo>
                  <a:pt x="333732" y="186239"/>
                </a:lnTo>
                <a:lnTo>
                  <a:pt x="382462" y="168990"/>
                </a:lnTo>
                <a:lnTo>
                  <a:pt x="421270" y="162322"/>
                </a:lnTo>
                <a:lnTo>
                  <a:pt x="465209" y="159150"/>
                </a:lnTo>
                <a:lnTo>
                  <a:pt x="489121" y="158775"/>
                </a:lnTo>
                <a:lnTo>
                  <a:pt x="641343" y="158775"/>
                </a:lnTo>
                <a:lnTo>
                  <a:pt x="639483" y="24655"/>
                </a:lnTo>
                <a:lnTo>
                  <a:pt x="602006" y="16908"/>
                </a:lnTo>
                <a:lnTo>
                  <a:pt x="564239" y="10782"/>
                </a:lnTo>
                <a:lnTo>
                  <a:pt x="526272" y="6155"/>
                </a:lnTo>
                <a:lnTo>
                  <a:pt x="488197" y="2906"/>
                </a:lnTo>
                <a:lnTo>
                  <a:pt x="437417" y="506"/>
                </a:lnTo>
                <a:lnTo>
                  <a:pt x="412082" y="54"/>
                </a:lnTo>
                <a:lnTo>
                  <a:pt x="399440" y="0"/>
                </a:lnTo>
                <a:close/>
              </a:path>
              <a:path w="641489" h="724787">
                <a:moveTo>
                  <a:pt x="640168" y="554189"/>
                </a:moveTo>
                <a:lnTo>
                  <a:pt x="633112" y="554802"/>
                </a:lnTo>
                <a:lnTo>
                  <a:pt x="566337" y="561294"/>
                </a:lnTo>
                <a:lnTo>
                  <a:pt x="554099" y="562244"/>
                </a:lnTo>
                <a:lnTo>
                  <a:pt x="512807" y="564320"/>
                </a:lnTo>
                <a:lnTo>
                  <a:pt x="480123" y="564781"/>
                </a:lnTo>
                <a:lnTo>
                  <a:pt x="640168" y="564781"/>
                </a:lnTo>
                <a:lnTo>
                  <a:pt x="640168" y="554189"/>
                </a:lnTo>
                <a:close/>
              </a:path>
              <a:path w="641489" h="724787">
                <a:moveTo>
                  <a:pt x="641343" y="158775"/>
                </a:moveTo>
                <a:lnTo>
                  <a:pt x="489121" y="158775"/>
                </a:lnTo>
                <a:lnTo>
                  <a:pt x="501647" y="159056"/>
                </a:lnTo>
                <a:lnTo>
                  <a:pt x="514409" y="159534"/>
                </a:lnTo>
                <a:lnTo>
                  <a:pt x="527346" y="160184"/>
                </a:lnTo>
                <a:lnTo>
                  <a:pt x="553499" y="161889"/>
                </a:lnTo>
                <a:lnTo>
                  <a:pt x="641489" y="169291"/>
                </a:lnTo>
                <a:lnTo>
                  <a:pt x="641343" y="158775"/>
                </a:lnTo>
                <a:close/>
              </a:path>
            </a:pathLst>
          </a:custGeom>
          <a:solidFill>
            <a:srgbClr val="4C4D4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874747" y="4649090"/>
            <a:ext cx="250069" cy="258699"/>
          </a:xfrm>
          <a:custGeom>
            <a:avLst/>
            <a:gdLst/>
            <a:ahLst/>
            <a:cxnLst/>
            <a:rect l="l" t="t" r="r" b="b"/>
            <a:pathLst>
              <a:path w="250069" h="258699">
                <a:moveTo>
                  <a:pt x="118998" y="0"/>
                </a:moveTo>
                <a:lnTo>
                  <a:pt x="0" y="0"/>
                </a:lnTo>
                <a:lnTo>
                  <a:pt x="0" y="258699"/>
                </a:lnTo>
                <a:lnTo>
                  <a:pt x="120103" y="258693"/>
                </a:lnTo>
                <a:lnTo>
                  <a:pt x="163265" y="253307"/>
                </a:lnTo>
                <a:lnTo>
                  <a:pt x="199224" y="237341"/>
                </a:lnTo>
                <a:lnTo>
                  <a:pt x="224181" y="213233"/>
                </a:lnTo>
                <a:lnTo>
                  <a:pt x="92392" y="213233"/>
                </a:lnTo>
                <a:lnTo>
                  <a:pt x="70954" y="212496"/>
                </a:lnTo>
                <a:lnTo>
                  <a:pt x="70954" y="45466"/>
                </a:lnTo>
                <a:lnTo>
                  <a:pt x="92392" y="44729"/>
                </a:lnTo>
                <a:lnTo>
                  <a:pt x="97085" y="44624"/>
                </a:lnTo>
                <a:lnTo>
                  <a:pt x="229026" y="44624"/>
                </a:lnTo>
                <a:lnTo>
                  <a:pt x="228432" y="43648"/>
                </a:lnTo>
                <a:lnTo>
                  <a:pt x="200163" y="17884"/>
                </a:lnTo>
                <a:lnTo>
                  <a:pt x="162987" y="4092"/>
                </a:lnTo>
                <a:lnTo>
                  <a:pt x="134289" y="426"/>
                </a:lnTo>
                <a:lnTo>
                  <a:pt x="118998" y="0"/>
                </a:lnTo>
                <a:close/>
              </a:path>
              <a:path w="250069" h="258699">
                <a:moveTo>
                  <a:pt x="229026" y="44624"/>
                </a:moveTo>
                <a:lnTo>
                  <a:pt x="97085" y="44624"/>
                </a:lnTo>
                <a:lnTo>
                  <a:pt x="113178" y="45020"/>
                </a:lnTo>
                <a:lnTo>
                  <a:pt x="127246" y="46830"/>
                </a:lnTo>
                <a:lnTo>
                  <a:pt x="164789" y="72959"/>
                </a:lnTo>
                <a:lnTo>
                  <a:pt x="175415" y="119019"/>
                </a:lnTo>
                <a:lnTo>
                  <a:pt x="176024" y="140676"/>
                </a:lnTo>
                <a:lnTo>
                  <a:pt x="174332" y="158689"/>
                </a:lnTo>
                <a:lnTo>
                  <a:pt x="158813" y="195674"/>
                </a:lnTo>
                <a:lnTo>
                  <a:pt x="110179" y="213137"/>
                </a:lnTo>
                <a:lnTo>
                  <a:pt x="92392" y="213233"/>
                </a:lnTo>
                <a:lnTo>
                  <a:pt x="224181" y="213233"/>
                </a:lnTo>
                <a:lnTo>
                  <a:pt x="244007" y="171031"/>
                </a:lnTo>
                <a:lnTo>
                  <a:pt x="250069" y="119366"/>
                </a:lnTo>
                <a:lnTo>
                  <a:pt x="248651" y="100552"/>
                </a:lnTo>
                <a:lnTo>
                  <a:pt x="245701" y="83657"/>
                </a:lnTo>
                <a:lnTo>
                  <a:pt x="241296" y="68598"/>
                </a:lnTo>
                <a:lnTo>
                  <a:pt x="235514" y="55289"/>
                </a:lnTo>
                <a:lnTo>
                  <a:pt x="229026" y="44624"/>
                </a:lnTo>
                <a:close/>
              </a:path>
            </a:pathLst>
          </a:custGeom>
          <a:solidFill>
            <a:srgbClr val="4C4D4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163793" y="4708993"/>
            <a:ext cx="211076" cy="203965"/>
          </a:xfrm>
          <a:custGeom>
            <a:avLst/>
            <a:gdLst/>
            <a:ahLst/>
            <a:cxnLst/>
            <a:rect l="l" t="t" r="r" b="b"/>
            <a:pathLst>
              <a:path w="211076" h="203965">
                <a:moveTo>
                  <a:pt x="90867" y="0"/>
                </a:moveTo>
                <a:lnTo>
                  <a:pt x="48632" y="11764"/>
                </a:lnTo>
                <a:lnTo>
                  <a:pt x="19189" y="37014"/>
                </a:lnTo>
                <a:lnTo>
                  <a:pt x="3074" y="74918"/>
                </a:lnTo>
                <a:lnTo>
                  <a:pt x="0" y="106805"/>
                </a:lnTo>
                <a:lnTo>
                  <a:pt x="1488" y="122738"/>
                </a:lnTo>
                <a:lnTo>
                  <a:pt x="15741" y="160909"/>
                </a:lnTo>
                <a:lnTo>
                  <a:pt x="55651" y="191765"/>
                </a:lnTo>
                <a:lnTo>
                  <a:pt x="99450" y="202147"/>
                </a:lnTo>
                <a:lnTo>
                  <a:pt x="134476" y="203965"/>
                </a:lnTo>
                <a:lnTo>
                  <a:pt x="147972" y="203781"/>
                </a:lnTo>
                <a:lnTo>
                  <a:pt x="158340" y="203209"/>
                </a:lnTo>
                <a:lnTo>
                  <a:pt x="167866" y="202028"/>
                </a:lnTo>
                <a:lnTo>
                  <a:pt x="178838" y="200018"/>
                </a:lnTo>
                <a:lnTo>
                  <a:pt x="193544" y="196958"/>
                </a:lnTo>
                <a:lnTo>
                  <a:pt x="191503" y="162962"/>
                </a:lnTo>
                <a:lnTo>
                  <a:pt x="118264" y="162962"/>
                </a:lnTo>
                <a:lnTo>
                  <a:pt x="103779" y="160261"/>
                </a:lnTo>
                <a:lnTo>
                  <a:pt x="90650" y="155135"/>
                </a:lnTo>
                <a:lnTo>
                  <a:pt x="79947" y="147146"/>
                </a:lnTo>
                <a:lnTo>
                  <a:pt x="72740" y="135855"/>
                </a:lnTo>
                <a:lnTo>
                  <a:pt x="70100" y="120821"/>
                </a:lnTo>
                <a:lnTo>
                  <a:pt x="211076" y="107310"/>
                </a:lnTo>
                <a:lnTo>
                  <a:pt x="210411" y="91281"/>
                </a:lnTo>
                <a:lnTo>
                  <a:pt x="209583" y="84232"/>
                </a:lnTo>
                <a:lnTo>
                  <a:pt x="144014" y="84232"/>
                </a:lnTo>
                <a:lnTo>
                  <a:pt x="70554" y="73444"/>
                </a:lnTo>
                <a:lnTo>
                  <a:pt x="73472" y="59428"/>
                </a:lnTo>
                <a:lnTo>
                  <a:pt x="79650" y="48068"/>
                </a:lnTo>
                <a:lnTo>
                  <a:pt x="90408" y="40454"/>
                </a:lnTo>
                <a:lnTo>
                  <a:pt x="107069" y="37674"/>
                </a:lnTo>
                <a:lnTo>
                  <a:pt x="194317" y="37674"/>
                </a:lnTo>
                <a:lnTo>
                  <a:pt x="189119" y="30568"/>
                </a:lnTo>
                <a:lnTo>
                  <a:pt x="144548" y="5323"/>
                </a:lnTo>
                <a:lnTo>
                  <a:pt x="110889" y="478"/>
                </a:lnTo>
                <a:lnTo>
                  <a:pt x="90867" y="0"/>
                </a:lnTo>
                <a:close/>
              </a:path>
              <a:path w="211076" h="203965">
                <a:moveTo>
                  <a:pt x="191216" y="158167"/>
                </a:moveTo>
                <a:lnTo>
                  <a:pt x="139232" y="162823"/>
                </a:lnTo>
                <a:lnTo>
                  <a:pt x="118264" y="162962"/>
                </a:lnTo>
                <a:lnTo>
                  <a:pt x="191503" y="162962"/>
                </a:lnTo>
                <a:lnTo>
                  <a:pt x="191216" y="158167"/>
                </a:lnTo>
                <a:close/>
              </a:path>
              <a:path w="211076" h="203965">
                <a:moveTo>
                  <a:pt x="194317" y="37674"/>
                </a:moveTo>
                <a:lnTo>
                  <a:pt x="107069" y="37674"/>
                </a:lnTo>
                <a:lnTo>
                  <a:pt x="119143" y="38997"/>
                </a:lnTo>
                <a:lnTo>
                  <a:pt x="131649" y="45228"/>
                </a:lnTo>
                <a:lnTo>
                  <a:pt x="139083" y="55579"/>
                </a:lnTo>
                <a:lnTo>
                  <a:pt x="142765" y="68948"/>
                </a:lnTo>
                <a:lnTo>
                  <a:pt x="144014" y="84232"/>
                </a:lnTo>
                <a:lnTo>
                  <a:pt x="209583" y="84232"/>
                </a:lnTo>
                <a:lnTo>
                  <a:pt x="208680" y="76547"/>
                </a:lnTo>
                <a:lnTo>
                  <a:pt x="205786" y="63109"/>
                </a:lnTo>
                <a:lnTo>
                  <a:pt x="201627" y="50966"/>
                </a:lnTo>
                <a:lnTo>
                  <a:pt x="196105" y="40119"/>
                </a:lnTo>
                <a:lnTo>
                  <a:pt x="194317" y="37674"/>
                </a:lnTo>
                <a:close/>
              </a:path>
            </a:pathLst>
          </a:custGeom>
          <a:solidFill>
            <a:srgbClr val="4C4D4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397560" y="4628020"/>
            <a:ext cx="168148" cy="279768"/>
          </a:xfrm>
          <a:custGeom>
            <a:avLst/>
            <a:gdLst/>
            <a:ahLst/>
            <a:cxnLst/>
            <a:rect l="l" t="t" r="r" b="b"/>
            <a:pathLst>
              <a:path w="168148" h="279768">
                <a:moveTo>
                  <a:pt x="168148" y="85750"/>
                </a:moveTo>
                <a:lnTo>
                  <a:pt x="0" y="85750"/>
                </a:lnTo>
                <a:lnTo>
                  <a:pt x="0" y="132676"/>
                </a:lnTo>
                <a:lnTo>
                  <a:pt x="36207" y="132676"/>
                </a:lnTo>
                <a:lnTo>
                  <a:pt x="36207" y="279768"/>
                </a:lnTo>
                <a:lnTo>
                  <a:pt x="103847" y="279768"/>
                </a:lnTo>
                <a:lnTo>
                  <a:pt x="103847" y="133057"/>
                </a:lnTo>
                <a:lnTo>
                  <a:pt x="168148" y="133057"/>
                </a:lnTo>
                <a:lnTo>
                  <a:pt x="168148" y="85750"/>
                </a:lnTo>
                <a:close/>
              </a:path>
              <a:path w="168148" h="279768">
                <a:moveTo>
                  <a:pt x="167411" y="0"/>
                </a:moveTo>
                <a:lnTo>
                  <a:pt x="105689" y="0"/>
                </a:lnTo>
                <a:lnTo>
                  <a:pt x="86933" y="1303"/>
                </a:lnTo>
                <a:lnTo>
                  <a:pt x="44532" y="25440"/>
                </a:lnTo>
                <a:lnTo>
                  <a:pt x="36207" y="85750"/>
                </a:lnTo>
                <a:lnTo>
                  <a:pt x="103847" y="85750"/>
                </a:lnTo>
                <a:lnTo>
                  <a:pt x="103829" y="70831"/>
                </a:lnTo>
                <a:lnTo>
                  <a:pt x="104692" y="60211"/>
                </a:lnTo>
                <a:lnTo>
                  <a:pt x="111646" y="50920"/>
                </a:lnTo>
                <a:lnTo>
                  <a:pt x="130822" y="46939"/>
                </a:lnTo>
                <a:lnTo>
                  <a:pt x="167411" y="46939"/>
                </a:lnTo>
                <a:lnTo>
                  <a:pt x="167411" y="0"/>
                </a:lnTo>
                <a:close/>
              </a:path>
            </a:pathLst>
          </a:custGeom>
          <a:solidFill>
            <a:srgbClr val="4C4D4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589099" y="4708993"/>
            <a:ext cx="211076" cy="203965"/>
          </a:xfrm>
          <a:custGeom>
            <a:avLst/>
            <a:gdLst/>
            <a:ahLst/>
            <a:cxnLst/>
            <a:rect l="l" t="t" r="r" b="b"/>
            <a:pathLst>
              <a:path w="211076" h="203965">
                <a:moveTo>
                  <a:pt x="90867" y="0"/>
                </a:moveTo>
                <a:lnTo>
                  <a:pt x="48632" y="11764"/>
                </a:lnTo>
                <a:lnTo>
                  <a:pt x="19189" y="37014"/>
                </a:lnTo>
                <a:lnTo>
                  <a:pt x="3074" y="74918"/>
                </a:lnTo>
                <a:lnTo>
                  <a:pt x="0" y="106805"/>
                </a:lnTo>
                <a:lnTo>
                  <a:pt x="1488" y="122738"/>
                </a:lnTo>
                <a:lnTo>
                  <a:pt x="15741" y="160909"/>
                </a:lnTo>
                <a:lnTo>
                  <a:pt x="55651" y="191765"/>
                </a:lnTo>
                <a:lnTo>
                  <a:pt x="99450" y="202147"/>
                </a:lnTo>
                <a:lnTo>
                  <a:pt x="134476" y="203965"/>
                </a:lnTo>
                <a:lnTo>
                  <a:pt x="147972" y="203781"/>
                </a:lnTo>
                <a:lnTo>
                  <a:pt x="158340" y="203209"/>
                </a:lnTo>
                <a:lnTo>
                  <a:pt x="167866" y="202028"/>
                </a:lnTo>
                <a:lnTo>
                  <a:pt x="178838" y="200018"/>
                </a:lnTo>
                <a:lnTo>
                  <a:pt x="193544" y="196958"/>
                </a:lnTo>
                <a:lnTo>
                  <a:pt x="191503" y="162962"/>
                </a:lnTo>
                <a:lnTo>
                  <a:pt x="118264" y="162962"/>
                </a:lnTo>
                <a:lnTo>
                  <a:pt x="103779" y="160261"/>
                </a:lnTo>
                <a:lnTo>
                  <a:pt x="90650" y="155135"/>
                </a:lnTo>
                <a:lnTo>
                  <a:pt x="79947" y="147146"/>
                </a:lnTo>
                <a:lnTo>
                  <a:pt x="72740" y="135855"/>
                </a:lnTo>
                <a:lnTo>
                  <a:pt x="70100" y="120821"/>
                </a:lnTo>
                <a:lnTo>
                  <a:pt x="211076" y="107310"/>
                </a:lnTo>
                <a:lnTo>
                  <a:pt x="210411" y="91281"/>
                </a:lnTo>
                <a:lnTo>
                  <a:pt x="209584" y="84232"/>
                </a:lnTo>
                <a:lnTo>
                  <a:pt x="144014" y="84232"/>
                </a:lnTo>
                <a:lnTo>
                  <a:pt x="70554" y="73444"/>
                </a:lnTo>
                <a:lnTo>
                  <a:pt x="73472" y="59428"/>
                </a:lnTo>
                <a:lnTo>
                  <a:pt x="79650" y="48068"/>
                </a:lnTo>
                <a:lnTo>
                  <a:pt x="90408" y="40454"/>
                </a:lnTo>
                <a:lnTo>
                  <a:pt x="107069" y="37674"/>
                </a:lnTo>
                <a:lnTo>
                  <a:pt x="194321" y="37674"/>
                </a:lnTo>
                <a:lnTo>
                  <a:pt x="189124" y="30568"/>
                </a:lnTo>
                <a:lnTo>
                  <a:pt x="144553" y="5323"/>
                </a:lnTo>
                <a:lnTo>
                  <a:pt x="110891" y="478"/>
                </a:lnTo>
                <a:lnTo>
                  <a:pt x="90867" y="0"/>
                </a:lnTo>
                <a:close/>
              </a:path>
              <a:path w="211076" h="203965">
                <a:moveTo>
                  <a:pt x="191216" y="158167"/>
                </a:moveTo>
                <a:lnTo>
                  <a:pt x="139232" y="162823"/>
                </a:lnTo>
                <a:lnTo>
                  <a:pt x="118264" y="162962"/>
                </a:lnTo>
                <a:lnTo>
                  <a:pt x="191503" y="162962"/>
                </a:lnTo>
                <a:lnTo>
                  <a:pt x="191216" y="158167"/>
                </a:lnTo>
                <a:close/>
              </a:path>
              <a:path w="211076" h="203965">
                <a:moveTo>
                  <a:pt x="194321" y="37674"/>
                </a:moveTo>
                <a:lnTo>
                  <a:pt x="107069" y="37674"/>
                </a:lnTo>
                <a:lnTo>
                  <a:pt x="119143" y="38997"/>
                </a:lnTo>
                <a:lnTo>
                  <a:pt x="131649" y="45228"/>
                </a:lnTo>
                <a:lnTo>
                  <a:pt x="139083" y="55579"/>
                </a:lnTo>
                <a:lnTo>
                  <a:pt x="142765" y="68948"/>
                </a:lnTo>
                <a:lnTo>
                  <a:pt x="144014" y="84232"/>
                </a:lnTo>
                <a:lnTo>
                  <a:pt x="209584" y="84232"/>
                </a:lnTo>
                <a:lnTo>
                  <a:pt x="208682" y="76547"/>
                </a:lnTo>
                <a:lnTo>
                  <a:pt x="205788" y="63109"/>
                </a:lnTo>
                <a:lnTo>
                  <a:pt x="201630" y="50966"/>
                </a:lnTo>
                <a:lnTo>
                  <a:pt x="196109" y="40119"/>
                </a:lnTo>
                <a:lnTo>
                  <a:pt x="194321" y="37674"/>
                </a:lnTo>
                <a:close/>
              </a:path>
            </a:pathLst>
          </a:custGeom>
          <a:solidFill>
            <a:srgbClr val="4C4D4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842829" y="4710686"/>
            <a:ext cx="202514" cy="197102"/>
          </a:xfrm>
          <a:custGeom>
            <a:avLst/>
            <a:gdLst/>
            <a:ahLst/>
            <a:cxnLst/>
            <a:rect l="l" t="t" r="r" b="b"/>
            <a:pathLst>
              <a:path w="202514" h="197102">
                <a:moveTo>
                  <a:pt x="62458" y="3084"/>
                </a:moveTo>
                <a:lnTo>
                  <a:pt x="0" y="3084"/>
                </a:lnTo>
                <a:lnTo>
                  <a:pt x="0" y="197102"/>
                </a:lnTo>
                <a:lnTo>
                  <a:pt x="69100" y="197102"/>
                </a:lnTo>
                <a:lnTo>
                  <a:pt x="70423" y="57163"/>
                </a:lnTo>
                <a:lnTo>
                  <a:pt x="79583" y="53978"/>
                </a:lnTo>
                <a:lnTo>
                  <a:pt x="93443" y="50789"/>
                </a:lnTo>
                <a:lnTo>
                  <a:pt x="109614" y="49404"/>
                </a:lnTo>
                <a:lnTo>
                  <a:pt x="201268" y="49404"/>
                </a:lnTo>
                <a:lnTo>
                  <a:pt x="199788" y="40262"/>
                </a:lnTo>
                <a:lnTo>
                  <a:pt x="193986" y="27086"/>
                </a:lnTo>
                <a:lnTo>
                  <a:pt x="190654" y="23036"/>
                </a:lnTo>
                <a:lnTo>
                  <a:pt x="62458" y="23036"/>
                </a:lnTo>
                <a:lnTo>
                  <a:pt x="62458" y="3084"/>
                </a:lnTo>
                <a:close/>
              </a:path>
              <a:path w="202514" h="197102">
                <a:moveTo>
                  <a:pt x="201268" y="49404"/>
                </a:moveTo>
                <a:lnTo>
                  <a:pt x="109614" y="49404"/>
                </a:lnTo>
                <a:lnTo>
                  <a:pt x="125763" y="55581"/>
                </a:lnTo>
                <a:lnTo>
                  <a:pt x="132232" y="67092"/>
                </a:lnTo>
                <a:lnTo>
                  <a:pt x="133413" y="78484"/>
                </a:lnTo>
                <a:lnTo>
                  <a:pt x="133413" y="197102"/>
                </a:lnTo>
                <a:lnTo>
                  <a:pt x="202514" y="197102"/>
                </a:lnTo>
                <a:lnTo>
                  <a:pt x="202411" y="56462"/>
                </a:lnTo>
                <a:lnTo>
                  <a:pt x="201268" y="49404"/>
                </a:lnTo>
                <a:close/>
              </a:path>
              <a:path w="202514" h="197102">
                <a:moveTo>
                  <a:pt x="134012" y="0"/>
                </a:moveTo>
                <a:lnTo>
                  <a:pt x="95932" y="8124"/>
                </a:lnTo>
                <a:lnTo>
                  <a:pt x="62458" y="23036"/>
                </a:lnTo>
                <a:lnTo>
                  <a:pt x="190654" y="23036"/>
                </a:lnTo>
                <a:lnTo>
                  <a:pt x="148542" y="873"/>
                </a:lnTo>
                <a:lnTo>
                  <a:pt x="134012" y="0"/>
                </a:lnTo>
                <a:close/>
              </a:path>
            </a:pathLst>
          </a:custGeom>
          <a:solidFill>
            <a:srgbClr val="4C4D4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088664" y="4709610"/>
            <a:ext cx="178344" cy="202142"/>
          </a:xfrm>
          <a:custGeom>
            <a:avLst/>
            <a:gdLst/>
            <a:ahLst/>
            <a:cxnLst/>
            <a:rect l="l" t="t" r="r" b="b"/>
            <a:pathLst>
              <a:path w="178344" h="202142">
                <a:moveTo>
                  <a:pt x="99998" y="0"/>
                </a:moveTo>
                <a:lnTo>
                  <a:pt x="58821" y="8044"/>
                </a:lnTo>
                <a:lnTo>
                  <a:pt x="18940" y="38630"/>
                </a:lnTo>
                <a:lnTo>
                  <a:pt x="2928" y="78988"/>
                </a:lnTo>
                <a:lnTo>
                  <a:pt x="0" y="115268"/>
                </a:lnTo>
                <a:lnTo>
                  <a:pt x="2657" y="130281"/>
                </a:lnTo>
                <a:lnTo>
                  <a:pt x="20498" y="165952"/>
                </a:lnTo>
                <a:lnTo>
                  <a:pt x="51602" y="188737"/>
                </a:lnTo>
                <a:lnTo>
                  <a:pt x="93989" y="200133"/>
                </a:lnTo>
                <a:lnTo>
                  <a:pt x="127538" y="202142"/>
                </a:lnTo>
                <a:lnTo>
                  <a:pt x="140302" y="201555"/>
                </a:lnTo>
                <a:lnTo>
                  <a:pt x="152998" y="200408"/>
                </a:lnTo>
                <a:lnTo>
                  <a:pt x="165576" y="198678"/>
                </a:lnTo>
                <a:lnTo>
                  <a:pt x="177988" y="196341"/>
                </a:lnTo>
                <a:lnTo>
                  <a:pt x="177988" y="156900"/>
                </a:lnTo>
                <a:lnTo>
                  <a:pt x="136595" y="156900"/>
                </a:lnTo>
                <a:lnTo>
                  <a:pt x="116603" y="156698"/>
                </a:lnTo>
                <a:lnTo>
                  <a:pt x="80572" y="140713"/>
                </a:lnTo>
                <a:lnTo>
                  <a:pt x="68645" y="97321"/>
                </a:lnTo>
                <a:lnTo>
                  <a:pt x="70435" y="81770"/>
                </a:lnTo>
                <a:lnTo>
                  <a:pt x="104922" y="47672"/>
                </a:lnTo>
                <a:lnTo>
                  <a:pt x="140209" y="44194"/>
                </a:lnTo>
                <a:lnTo>
                  <a:pt x="178198" y="44194"/>
                </a:lnTo>
                <a:lnTo>
                  <a:pt x="176241" y="6262"/>
                </a:lnTo>
                <a:lnTo>
                  <a:pt x="129299" y="433"/>
                </a:lnTo>
                <a:lnTo>
                  <a:pt x="115336" y="35"/>
                </a:lnTo>
                <a:lnTo>
                  <a:pt x="99998" y="0"/>
                </a:lnTo>
                <a:close/>
              </a:path>
              <a:path w="178344" h="202142">
                <a:moveTo>
                  <a:pt x="177988" y="154571"/>
                </a:moveTo>
                <a:lnTo>
                  <a:pt x="162310" y="155968"/>
                </a:lnTo>
                <a:lnTo>
                  <a:pt x="151316" y="156596"/>
                </a:lnTo>
                <a:lnTo>
                  <a:pt x="136595" y="156900"/>
                </a:lnTo>
                <a:lnTo>
                  <a:pt x="177988" y="156900"/>
                </a:lnTo>
                <a:lnTo>
                  <a:pt x="177988" y="154571"/>
                </a:lnTo>
                <a:close/>
              </a:path>
              <a:path w="178344" h="202142">
                <a:moveTo>
                  <a:pt x="178198" y="44194"/>
                </a:moveTo>
                <a:lnTo>
                  <a:pt x="140209" y="44194"/>
                </a:lnTo>
                <a:lnTo>
                  <a:pt x="153190" y="44912"/>
                </a:lnTo>
                <a:lnTo>
                  <a:pt x="178344" y="47027"/>
                </a:lnTo>
                <a:lnTo>
                  <a:pt x="178198" y="44194"/>
                </a:lnTo>
                <a:close/>
              </a:path>
            </a:pathLst>
          </a:custGeom>
          <a:solidFill>
            <a:srgbClr val="4C4D4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290730" y="4708993"/>
            <a:ext cx="211076" cy="203965"/>
          </a:xfrm>
          <a:custGeom>
            <a:avLst/>
            <a:gdLst/>
            <a:ahLst/>
            <a:cxnLst/>
            <a:rect l="l" t="t" r="r" b="b"/>
            <a:pathLst>
              <a:path w="211076" h="203965">
                <a:moveTo>
                  <a:pt x="90867" y="0"/>
                </a:moveTo>
                <a:lnTo>
                  <a:pt x="48632" y="11764"/>
                </a:lnTo>
                <a:lnTo>
                  <a:pt x="19189" y="37014"/>
                </a:lnTo>
                <a:lnTo>
                  <a:pt x="3074" y="74918"/>
                </a:lnTo>
                <a:lnTo>
                  <a:pt x="0" y="106805"/>
                </a:lnTo>
                <a:lnTo>
                  <a:pt x="1488" y="122738"/>
                </a:lnTo>
                <a:lnTo>
                  <a:pt x="15741" y="160909"/>
                </a:lnTo>
                <a:lnTo>
                  <a:pt x="55651" y="191765"/>
                </a:lnTo>
                <a:lnTo>
                  <a:pt x="99450" y="202147"/>
                </a:lnTo>
                <a:lnTo>
                  <a:pt x="134476" y="203965"/>
                </a:lnTo>
                <a:lnTo>
                  <a:pt x="147972" y="203781"/>
                </a:lnTo>
                <a:lnTo>
                  <a:pt x="158340" y="203209"/>
                </a:lnTo>
                <a:lnTo>
                  <a:pt x="167866" y="202028"/>
                </a:lnTo>
                <a:lnTo>
                  <a:pt x="178838" y="200018"/>
                </a:lnTo>
                <a:lnTo>
                  <a:pt x="193544" y="196958"/>
                </a:lnTo>
                <a:lnTo>
                  <a:pt x="191503" y="162962"/>
                </a:lnTo>
                <a:lnTo>
                  <a:pt x="118264" y="162962"/>
                </a:lnTo>
                <a:lnTo>
                  <a:pt x="103779" y="160261"/>
                </a:lnTo>
                <a:lnTo>
                  <a:pt x="90650" y="155135"/>
                </a:lnTo>
                <a:lnTo>
                  <a:pt x="79947" y="147146"/>
                </a:lnTo>
                <a:lnTo>
                  <a:pt x="72740" y="135855"/>
                </a:lnTo>
                <a:lnTo>
                  <a:pt x="70100" y="120821"/>
                </a:lnTo>
                <a:lnTo>
                  <a:pt x="211076" y="107310"/>
                </a:lnTo>
                <a:lnTo>
                  <a:pt x="210411" y="91281"/>
                </a:lnTo>
                <a:lnTo>
                  <a:pt x="209583" y="84232"/>
                </a:lnTo>
                <a:lnTo>
                  <a:pt x="144014" y="84232"/>
                </a:lnTo>
                <a:lnTo>
                  <a:pt x="70546" y="73436"/>
                </a:lnTo>
                <a:lnTo>
                  <a:pt x="73467" y="59423"/>
                </a:lnTo>
                <a:lnTo>
                  <a:pt x="79646" y="48066"/>
                </a:lnTo>
                <a:lnTo>
                  <a:pt x="90405" y="40453"/>
                </a:lnTo>
                <a:lnTo>
                  <a:pt x="107069" y="37674"/>
                </a:lnTo>
                <a:lnTo>
                  <a:pt x="194317" y="37674"/>
                </a:lnTo>
                <a:lnTo>
                  <a:pt x="189119" y="30568"/>
                </a:lnTo>
                <a:lnTo>
                  <a:pt x="144548" y="5323"/>
                </a:lnTo>
                <a:lnTo>
                  <a:pt x="110889" y="478"/>
                </a:lnTo>
                <a:lnTo>
                  <a:pt x="90867" y="0"/>
                </a:lnTo>
                <a:close/>
              </a:path>
              <a:path w="211076" h="203965">
                <a:moveTo>
                  <a:pt x="191216" y="158167"/>
                </a:moveTo>
                <a:lnTo>
                  <a:pt x="139232" y="162823"/>
                </a:lnTo>
                <a:lnTo>
                  <a:pt x="118264" y="162962"/>
                </a:lnTo>
                <a:lnTo>
                  <a:pt x="191503" y="162962"/>
                </a:lnTo>
                <a:lnTo>
                  <a:pt x="191216" y="158167"/>
                </a:lnTo>
                <a:close/>
              </a:path>
              <a:path w="211076" h="203965">
                <a:moveTo>
                  <a:pt x="194317" y="37674"/>
                </a:moveTo>
                <a:lnTo>
                  <a:pt x="107069" y="37674"/>
                </a:lnTo>
                <a:lnTo>
                  <a:pt x="119143" y="38997"/>
                </a:lnTo>
                <a:lnTo>
                  <a:pt x="131649" y="45228"/>
                </a:lnTo>
                <a:lnTo>
                  <a:pt x="139083" y="55579"/>
                </a:lnTo>
                <a:lnTo>
                  <a:pt x="142765" y="68948"/>
                </a:lnTo>
                <a:lnTo>
                  <a:pt x="144014" y="84232"/>
                </a:lnTo>
                <a:lnTo>
                  <a:pt x="209583" y="84232"/>
                </a:lnTo>
                <a:lnTo>
                  <a:pt x="208680" y="76547"/>
                </a:lnTo>
                <a:lnTo>
                  <a:pt x="205786" y="63109"/>
                </a:lnTo>
                <a:lnTo>
                  <a:pt x="201627" y="50966"/>
                </a:lnTo>
                <a:lnTo>
                  <a:pt x="196105" y="40119"/>
                </a:lnTo>
                <a:lnTo>
                  <a:pt x="194317" y="37674"/>
                </a:lnTo>
                <a:close/>
              </a:path>
            </a:pathLst>
          </a:custGeom>
          <a:solidFill>
            <a:srgbClr val="4C4D4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660389" y="4643960"/>
            <a:ext cx="287608" cy="269741"/>
          </a:xfrm>
          <a:custGeom>
            <a:avLst/>
            <a:gdLst/>
            <a:ahLst/>
            <a:cxnLst/>
            <a:rect l="l" t="t" r="r" b="b"/>
            <a:pathLst>
              <a:path w="287608" h="269741">
                <a:moveTo>
                  <a:pt x="117996" y="0"/>
                </a:moveTo>
                <a:lnTo>
                  <a:pt x="70496" y="5889"/>
                </a:lnTo>
                <a:lnTo>
                  <a:pt x="34328" y="23894"/>
                </a:lnTo>
                <a:lnTo>
                  <a:pt x="15530" y="57168"/>
                </a:lnTo>
                <a:lnTo>
                  <a:pt x="14167" y="72198"/>
                </a:lnTo>
                <a:lnTo>
                  <a:pt x="16908" y="87795"/>
                </a:lnTo>
                <a:lnTo>
                  <a:pt x="45144" y="114066"/>
                </a:lnTo>
                <a:lnTo>
                  <a:pt x="73626" y="120072"/>
                </a:lnTo>
                <a:lnTo>
                  <a:pt x="73626" y="126714"/>
                </a:lnTo>
                <a:lnTo>
                  <a:pt x="27596" y="142726"/>
                </a:lnTo>
                <a:lnTo>
                  <a:pt x="3542" y="172429"/>
                </a:lnTo>
                <a:lnTo>
                  <a:pt x="0" y="202832"/>
                </a:lnTo>
                <a:lnTo>
                  <a:pt x="3277" y="216818"/>
                </a:lnTo>
                <a:lnTo>
                  <a:pt x="27922" y="247297"/>
                </a:lnTo>
                <a:lnTo>
                  <a:pt x="66880" y="263552"/>
                </a:lnTo>
                <a:lnTo>
                  <a:pt x="109983" y="269425"/>
                </a:lnTo>
                <a:lnTo>
                  <a:pt x="123516" y="269741"/>
                </a:lnTo>
                <a:lnTo>
                  <a:pt x="137471" y="269287"/>
                </a:lnTo>
                <a:lnTo>
                  <a:pt x="179742" y="262055"/>
                </a:lnTo>
                <a:lnTo>
                  <a:pt x="216747" y="243566"/>
                </a:lnTo>
                <a:lnTo>
                  <a:pt x="236284" y="220285"/>
                </a:lnTo>
                <a:lnTo>
                  <a:pt x="115384" y="220285"/>
                </a:lnTo>
                <a:lnTo>
                  <a:pt x="101864" y="218264"/>
                </a:lnTo>
                <a:lnTo>
                  <a:pt x="90581" y="213443"/>
                </a:lnTo>
                <a:lnTo>
                  <a:pt x="82091" y="204801"/>
                </a:lnTo>
                <a:lnTo>
                  <a:pt x="76953" y="191319"/>
                </a:lnTo>
                <a:lnTo>
                  <a:pt x="75722" y="171977"/>
                </a:lnTo>
                <a:lnTo>
                  <a:pt x="82565" y="159655"/>
                </a:lnTo>
                <a:lnTo>
                  <a:pt x="93358" y="152053"/>
                </a:lnTo>
                <a:lnTo>
                  <a:pt x="106726" y="148007"/>
                </a:lnTo>
                <a:lnTo>
                  <a:pt x="121299" y="146354"/>
                </a:lnTo>
                <a:lnTo>
                  <a:pt x="135703" y="145929"/>
                </a:lnTo>
                <a:lnTo>
                  <a:pt x="122179" y="100312"/>
                </a:lnTo>
                <a:lnTo>
                  <a:pt x="109047" y="99135"/>
                </a:lnTo>
                <a:lnTo>
                  <a:pt x="97905" y="94564"/>
                </a:lnTo>
                <a:lnTo>
                  <a:pt x="90286" y="84584"/>
                </a:lnTo>
                <a:lnTo>
                  <a:pt x="87721" y="67185"/>
                </a:lnTo>
                <a:lnTo>
                  <a:pt x="92671" y="58121"/>
                </a:lnTo>
                <a:lnTo>
                  <a:pt x="101909" y="52454"/>
                </a:lnTo>
                <a:lnTo>
                  <a:pt x="115124" y="49444"/>
                </a:lnTo>
                <a:lnTo>
                  <a:pt x="132008" y="48351"/>
                </a:lnTo>
                <a:lnTo>
                  <a:pt x="185201" y="48351"/>
                </a:lnTo>
                <a:lnTo>
                  <a:pt x="184914" y="6165"/>
                </a:lnTo>
                <a:lnTo>
                  <a:pt x="180012" y="5265"/>
                </a:lnTo>
                <a:lnTo>
                  <a:pt x="169925" y="3697"/>
                </a:lnTo>
                <a:lnTo>
                  <a:pt x="155597" y="1961"/>
                </a:lnTo>
                <a:lnTo>
                  <a:pt x="137973" y="561"/>
                </a:lnTo>
                <a:lnTo>
                  <a:pt x="117996" y="0"/>
                </a:lnTo>
                <a:close/>
              </a:path>
              <a:path w="287608" h="269741">
                <a:moveTo>
                  <a:pt x="287608" y="100844"/>
                </a:moveTo>
                <a:lnTo>
                  <a:pt x="177105" y="100844"/>
                </a:lnTo>
                <a:lnTo>
                  <a:pt x="176942" y="176321"/>
                </a:lnTo>
                <a:lnTo>
                  <a:pt x="174327" y="193581"/>
                </a:lnTo>
                <a:lnTo>
                  <a:pt x="133086" y="219923"/>
                </a:lnTo>
                <a:lnTo>
                  <a:pt x="115384" y="220285"/>
                </a:lnTo>
                <a:lnTo>
                  <a:pt x="236284" y="220285"/>
                </a:lnTo>
                <a:lnTo>
                  <a:pt x="240933" y="210674"/>
                </a:lnTo>
                <a:lnTo>
                  <a:pt x="244841" y="195966"/>
                </a:lnTo>
                <a:lnTo>
                  <a:pt x="246206" y="179191"/>
                </a:lnTo>
                <a:lnTo>
                  <a:pt x="246206" y="148889"/>
                </a:lnTo>
                <a:lnTo>
                  <a:pt x="287608" y="148889"/>
                </a:lnTo>
                <a:lnTo>
                  <a:pt x="287608" y="100844"/>
                </a:lnTo>
                <a:close/>
              </a:path>
              <a:path w="287608" h="269741">
                <a:moveTo>
                  <a:pt x="185201" y="48351"/>
                </a:moveTo>
                <a:lnTo>
                  <a:pt x="132008" y="48351"/>
                </a:lnTo>
                <a:lnTo>
                  <a:pt x="152251" y="48435"/>
                </a:lnTo>
                <a:lnTo>
                  <a:pt x="168285" y="50251"/>
                </a:lnTo>
                <a:lnTo>
                  <a:pt x="180146" y="52148"/>
                </a:lnTo>
                <a:lnTo>
                  <a:pt x="185233" y="53181"/>
                </a:lnTo>
                <a:lnTo>
                  <a:pt x="185201" y="48351"/>
                </a:lnTo>
                <a:close/>
              </a:path>
            </a:pathLst>
          </a:custGeom>
          <a:solidFill>
            <a:srgbClr val="4C4D4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106533" y="4643927"/>
            <a:ext cx="205512" cy="269780"/>
          </a:xfrm>
          <a:custGeom>
            <a:avLst/>
            <a:gdLst/>
            <a:ahLst/>
            <a:cxnLst/>
            <a:rect l="l" t="t" r="r" b="b"/>
            <a:pathLst>
              <a:path w="205512" h="269780">
                <a:moveTo>
                  <a:pt x="2870" y="209163"/>
                </a:moveTo>
                <a:lnTo>
                  <a:pt x="3399" y="260647"/>
                </a:lnTo>
                <a:lnTo>
                  <a:pt x="43705" y="266499"/>
                </a:lnTo>
                <a:lnTo>
                  <a:pt x="97117" y="269780"/>
                </a:lnTo>
                <a:lnTo>
                  <a:pt x="104247" y="269682"/>
                </a:lnTo>
                <a:lnTo>
                  <a:pt x="146050" y="264149"/>
                </a:lnTo>
                <a:lnTo>
                  <a:pt x="182265" y="247576"/>
                </a:lnTo>
                <a:lnTo>
                  <a:pt x="205512" y="220195"/>
                </a:lnTo>
                <a:lnTo>
                  <a:pt x="76916" y="220195"/>
                </a:lnTo>
                <a:lnTo>
                  <a:pt x="61926" y="218948"/>
                </a:lnTo>
                <a:lnTo>
                  <a:pt x="46920" y="217126"/>
                </a:lnTo>
                <a:lnTo>
                  <a:pt x="32703" y="214983"/>
                </a:lnTo>
                <a:lnTo>
                  <a:pt x="20085" y="212773"/>
                </a:lnTo>
                <a:lnTo>
                  <a:pt x="9871" y="210748"/>
                </a:lnTo>
                <a:lnTo>
                  <a:pt x="2870" y="209163"/>
                </a:lnTo>
                <a:close/>
              </a:path>
              <a:path w="205512" h="269780">
                <a:moveTo>
                  <a:pt x="115646" y="0"/>
                </a:moveTo>
                <a:lnTo>
                  <a:pt x="68569" y="5651"/>
                </a:lnTo>
                <a:lnTo>
                  <a:pt x="31597" y="23319"/>
                </a:lnTo>
                <a:lnTo>
                  <a:pt x="5645" y="60238"/>
                </a:lnTo>
                <a:lnTo>
                  <a:pt x="0" y="98987"/>
                </a:lnTo>
                <a:lnTo>
                  <a:pt x="3459" y="113753"/>
                </a:lnTo>
                <a:lnTo>
                  <a:pt x="27434" y="144116"/>
                </a:lnTo>
                <a:lnTo>
                  <a:pt x="65826" y="159074"/>
                </a:lnTo>
                <a:lnTo>
                  <a:pt x="92778" y="163523"/>
                </a:lnTo>
                <a:lnTo>
                  <a:pt x="106614" y="165567"/>
                </a:lnTo>
                <a:lnTo>
                  <a:pt x="120252" y="169109"/>
                </a:lnTo>
                <a:lnTo>
                  <a:pt x="131937" y="175264"/>
                </a:lnTo>
                <a:lnTo>
                  <a:pt x="139910" y="185150"/>
                </a:lnTo>
                <a:lnTo>
                  <a:pt x="142417" y="199884"/>
                </a:lnTo>
                <a:lnTo>
                  <a:pt x="136068" y="208404"/>
                </a:lnTo>
                <a:lnTo>
                  <a:pt x="125609" y="214308"/>
                </a:lnTo>
                <a:lnTo>
                  <a:pt x="111775" y="217983"/>
                </a:lnTo>
                <a:lnTo>
                  <a:pt x="95299" y="219816"/>
                </a:lnTo>
                <a:lnTo>
                  <a:pt x="76916" y="220195"/>
                </a:lnTo>
                <a:lnTo>
                  <a:pt x="205512" y="220195"/>
                </a:lnTo>
                <a:lnTo>
                  <a:pt x="207662" y="216407"/>
                </a:lnTo>
                <a:lnTo>
                  <a:pt x="212820" y="202160"/>
                </a:lnTo>
                <a:lnTo>
                  <a:pt x="216002" y="185765"/>
                </a:lnTo>
                <a:lnTo>
                  <a:pt x="217013" y="167090"/>
                </a:lnTo>
                <a:lnTo>
                  <a:pt x="214266" y="154045"/>
                </a:lnTo>
                <a:lnTo>
                  <a:pt x="185670" y="120022"/>
                </a:lnTo>
                <a:lnTo>
                  <a:pt x="141652" y="104958"/>
                </a:lnTo>
                <a:lnTo>
                  <a:pt x="119173" y="100335"/>
                </a:lnTo>
                <a:lnTo>
                  <a:pt x="108746" y="98014"/>
                </a:lnTo>
                <a:lnTo>
                  <a:pt x="75356" y="77924"/>
                </a:lnTo>
                <a:lnTo>
                  <a:pt x="74286" y="70737"/>
                </a:lnTo>
                <a:lnTo>
                  <a:pt x="80955" y="60617"/>
                </a:lnTo>
                <a:lnTo>
                  <a:pt x="92622" y="54192"/>
                </a:lnTo>
                <a:lnTo>
                  <a:pt x="107213" y="50632"/>
                </a:lnTo>
                <a:lnTo>
                  <a:pt x="122652" y="49108"/>
                </a:lnTo>
                <a:lnTo>
                  <a:pt x="136864" y="48789"/>
                </a:lnTo>
                <a:lnTo>
                  <a:pt x="199291" y="48789"/>
                </a:lnTo>
                <a:lnTo>
                  <a:pt x="198447" y="7200"/>
                </a:lnTo>
                <a:lnTo>
                  <a:pt x="153491" y="1609"/>
                </a:lnTo>
                <a:lnTo>
                  <a:pt x="135251" y="451"/>
                </a:lnTo>
                <a:lnTo>
                  <a:pt x="115646" y="0"/>
                </a:lnTo>
                <a:close/>
              </a:path>
              <a:path w="205512" h="269780">
                <a:moveTo>
                  <a:pt x="199291" y="48789"/>
                </a:moveTo>
                <a:lnTo>
                  <a:pt x="136864" y="48789"/>
                </a:lnTo>
                <a:lnTo>
                  <a:pt x="147211" y="49008"/>
                </a:lnTo>
                <a:lnTo>
                  <a:pt x="156288" y="49734"/>
                </a:lnTo>
                <a:lnTo>
                  <a:pt x="166453" y="51272"/>
                </a:lnTo>
                <a:lnTo>
                  <a:pt x="180065" y="53929"/>
                </a:lnTo>
                <a:lnTo>
                  <a:pt x="199479" y="58008"/>
                </a:lnTo>
                <a:lnTo>
                  <a:pt x="199291" y="48789"/>
                </a:lnTo>
                <a:close/>
              </a:path>
            </a:pathLst>
          </a:custGeom>
          <a:solidFill>
            <a:srgbClr val="4C4D4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357821" y="4708993"/>
            <a:ext cx="211076" cy="203965"/>
          </a:xfrm>
          <a:custGeom>
            <a:avLst/>
            <a:gdLst/>
            <a:ahLst/>
            <a:cxnLst/>
            <a:rect l="l" t="t" r="r" b="b"/>
            <a:pathLst>
              <a:path w="211076" h="203965">
                <a:moveTo>
                  <a:pt x="90867" y="0"/>
                </a:moveTo>
                <a:lnTo>
                  <a:pt x="48632" y="11764"/>
                </a:lnTo>
                <a:lnTo>
                  <a:pt x="19189" y="37014"/>
                </a:lnTo>
                <a:lnTo>
                  <a:pt x="3074" y="74918"/>
                </a:lnTo>
                <a:lnTo>
                  <a:pt x="0" y="106805"/>
                </a:lnTo>
                <a:lnTo>
                  <a:pt x="1488" y="122738"/>
                </a:lnTo>
                <a:lnTo>
                  <a:pt x="15741" y="160909"/>
                </a:lnTo>
                <a:lnTo>
                  <a:pt x="55651" y="191765"/>
                </a:lnTo>
                <a:lnTo>
                  <a:pt x="99450" y="202147"/>
                </a:lnTo>
                <a:lnTo>
                  <a:pt x="134476" y="203965"/>
                </a:lnTo>
                <a:lnTo>
                  <a:pt x="147972" y="203781"/>
                </a:lnTo>
                <a:lnTo>
                  <a:pt x="158340" y="203209"/>
                </a:lnTo>
                <a:lnTo>
                  <a:pt x="167866" y="202028"/>
                </a:lnTo>
                <a:lnTo>
                  <a:pt x="178838" y="200018"/>
                </a:lnTo>
                <a:lnTo>
                  <a:pt x="193544" y="196958"/>
                </a:lnTo>
                <a:lnTo>
                  <a:pt x="191503" y="162962"/>
                </a:lnTo>
                <a:lnTo>
                  <a:pt x="118264" y="162962"/>
                </a:lnTo>
                <a:lnTo>
                  <a:pt x="103779" y="160261"/>
                </a:lnTo>
                <a:lnTo>
                  <a:pt x="90650" y="155135"/>
                </a:lnTo>
                <a:lnTo>
                  <a:pt x="79947" y="147146"/>
                </a:lnTo>
                <a:lnTo>
                  <a:pt x="72740" y="135855"/>
                </a:lnTo>
                <a:lnTo>
                  <a:pt x="70100" y="120821"/>
                </a:lnTo>
                <a:lnTo>
                  <a:pt x="211076" y="107310"/>
                </a:lnTo>
                <a:lnTo>
                  <a:pt x="210411" y="91281"/>
                </a:lnTo>
                <a:lnTo>
                  <a:pt x="209583" y="84232"/>
                </a:lnTo>
                <a:lnTo>
                  <a:pt x="144014" y="84232"/>
                </a:lnTo>
                <a:lnTo>
                  <a:pt x="70554" y="73444"/>
                </a:lnTo>
                <a:lnTo>
                  <a:pt x="73472" y="59428"/>
                </a:lnTo>
                <a:lnTo>
                  <a:pt x="79650" y="48068"/>
                </a:lnTo>
                <a:lnTo>
                  <a:pt x="90408" y="40454"/>
                </a:lnTo>
                <a:lnTo>
                  <a:pt x="107069" y="37674"/>
                </a:lnTo>
                <a:lnTo>
                  <a:pt x="194317" y="37674"/>
                </a:lnTo>
                <a:lnTo>
                  <a:pt x="189119" y="30568"/>
                </a:lnTo>
                <a:lnTo>
                  <a:pt x="144548" y="5323"/>
                </a:lnTo>
                <a:lnTo>
                  <a:pt x="110889" y="478"/>
                </a:lnTo>
                <a:lnTo>
                  <a:pt x="90867" y="0"/>
                </a:lnTo>
                <a:close/>
              </a:path>
              <a:path w="211076" h="203965">
                <a:moveTo>
                  <a:pt x="191216" y="158167"/>
                </a:moveTo>
                <a:lnTo>
                  <a:pt x="139232" y="162823"/>
                </a:lnTo>
                <a:lnTo>
                  <a:pt x="118264" y="162962"/>
                </a:lnTo>
                <a:lnTo>
                  <a:pt x="191503" y="162962"/>
                </a:lnTo>
                <a:lnTo>
                  <a:pt x="191216" y="158167"/>
                </a:lnTo>
                <a:close/>
              </a:path>
              <a:path w="211076" h="203965">
                <a:moveTo>
                  <a:pt x="194317" y="37674"/>
                </a:moveTo>
                <a:lnTo>
                  <a:pt x="107069" y="37674"/>
                </a:lnTo>
                <a:lnTo>
                  <a:pt x="119143" y="38997"/>
                </a:lnTo>
                <a:lnTo>
                  <a:pt x="131649" y="45228"/>
                </a:lnTo>
                <a:lnTo>
                  <a:pt x="139083" y="55579"/>
                </a:lnTo>
                <a:lnTo>
                  <a:pt x="142765" y="68948"/>
                </a:lnTo>
                <a:lnTo>
                  <a:pt x="144014" y="84232"/>
                </a:lnTo>
                <a:lnTo>
                  <a:pt x="209583" y="84232"/>
                </a:lnTo>
                <a:lnTo>
                  <a:pt x="208680" y="76547"/>
                </a:lnTo>
                <a:lnTo>
                  <a:pt x="205786" y="63109"/>
                </a:lnTo>
                <a:lnTo>
                  <a:pt x="201627" y="50966"/>
                </a:lnTo>
                <a:lnTo>
                  <a:pt x="196105" y="40119"/>
                </a:lnTo>
                <a:lnTo>
                  <a:pt x="194317" y="37674"/>
                </a:lnTo>
                <a:close/>
              </a:path>
            </a:pathLst>
          </a:custGeom>
          <a:solidFill>
            <a:srgbClr val="4C4D4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602083" y="4709611"/>
            <a:ext cx="178356" cy="202141"/>
          </a:xfrm>
          <a:custGeom>
            <a:avLst/>
            <a:gdLst/>
            <a:ahLst/>
            <a:cxnLst/>
            <a:rect l="l" t="t" r="r" b="b"/>
            <a:pathLst>
              <a:path w="178356" h="202141">
                <a:moveTo>
                  <a:pt x="99995" y="0"/>
                </a:moveTo>
                <a:lnTo>
                  <a:pt x="58819" y="8045"/>
                </a:lnTo>
                <a:lnTo>
                  <a:pt x="18939" y="38631"/>
                </a:lnTo>
                <a:lnTo>
                  <a:pt x="2928" y="78989"/>
                </a:lnTo>
                <a:lnTo>
                  <a:pt x="0" y="115271"/>
                </a:lnTo>
                <a:lnTo>
                  <a:pt x="2657" y="130283"/>
                </a:lnTo>
                <a:lnTo>
                  <a:pt x="20499" y="165953"/>
                </a:lnTo>
                <a:lnTo>
                  <a:pt x="51603" y="188738"/>
                </a:lnTo>
                <a:lnTo>
                  <a:pt x="93991" y="200133"/>
                </a:lnTo>
                <a:lnTo>
                  <a:pt x="127540" y="202141"/>
                </a:lnTo>
                <a:lnTo>
                  <a:pt x="140307" y="201554"/>
                </a:lnTo>
                <a:lnTo>
                  <a:pt x="153002" y="200407"/>
                </a:lnTo>
                <a:lnTo>
                  <a:pt x="165578" y="198677"/>
                </a:lnTo>
                <a:lnTo>
                  <a:pt x="177988" y="196341"/>
                </a:lnTo>
                <a:lnTo>
                  <a:pt x="177988" y="156899"/>
                </a:lnTo>
                <a:lnTo>
                  <a:pt x="136575" y="156899"/>
                </a:lnTo>
                <a:lnTo>
                  <a:pt x="116577" y="156695"/>
                </a:lnTo>
                <a:lnTo>
                  <a:pt x="80558" y="140702"/>
                </a:lnTo>
                <a:lnTo>
                  <a:pt x="68633" y="97301"/>
                </a:lnTo>
                <a:lnTo>
                  <a:pt x="70426" y="81756"/>
                </a:lnTo>
                <a:lnTo>
                  <a:pt x="104927" y="47671"/>
                </a:lnTo>
                <a:lnTo>
                  <a:pt x="140216" y="44194"/>
                </a:lnTo>
                <a:lnTo>
                  <a:pt x="178209" y="44194"/>
                </a:lnTo>
                <a:lnTo>
                  <a:pt x="176240" y="6259"/>
                </a:lnTo>
                <a:lnTo>
                  <a:pt x="129293" y="432"/>
                </a:lnTo>
                <a:lnTo>
                  <a:pt x="115331" y="35"/>
                </a:lnTo>
                <a:lnTo>
                  <a:pt x="99995" y="0"/>
                </a:lnTo>
                <a:close/>
              </a:path>
              <a:path w="178356" h="202141">
                <a:moveTo>
                  <a:pt x="177988" y="154571"/>
                </a:moveTo>
                <a:lnTo>
                  <a:pt x="162296" y="155969"/>
                </a:lnTo>
                <a:lnTo>
                  <a:pt x="151300" y="156596"/>
                </a:lnTo>
                <a:lnTo>
                  <a:pt x="136575" y="156899"/>
                </a:lnTo>
                <a:lnTo>
                  <a:pt x="177988" y="156899"/>
                </a:lnTo>
                <a:lnTo>
                  <a:pt x="177988" y="154571"/>
                </a:lnTo>
                <a:close/>
              </a:path>
              <a:path w="178356" h="202141">
                <a:moveTo>
                  <a:pt x="178209" y="44194"/>
                </a:moveTo>
                <a:lnTo>
                  <a:pt x="140216" y="44194"/>
                </a:lnTo>
                <a:lnTo>
                  <a:pt x="153192" y="44912"/>
                </a:lnTo>
                <a:lnTo>
                  <a:pt x="178356" y="47027"/>
                </a:lnTo>
                <a:lnTo>
                  <a:pt x="178209" y="44194"/>
                </a:lnTo>
                <a:close/>
              </a:path>
            </a:pathLst>
          </a:custGeom>
          <a:solidFill>
            <a:srgbClr val="4C4D4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818773" y="4713771"/>
            <a:ext cx="202526" cy="199086"/>
          </a:xfrm>
          <a:custGeom>
            <a:avLst/>
            <a:gdLst/>
            <a:ahLst/>
            <a:cxnLst/>
            <a:rect l="l" t="t" r="r" b="b"/>
            <a:pathLst>
              <a:path w="202526" h="199086">
                <a:moveTo>
                  <a:pt x="69113" y="0"/>
                </a:moveTo>
                <a:lnTo>
                  <a:pt x="0" y="0"/>
                </a:lnTo>
                <a:lnTo>
                  <a:pt x="170" y="142676"/>
                </a:lnTo>
                <a:lnTo>
                  <a:pt x="18598" y="182054"/>
                </a:lnTo>
                <a:lnTo>
                  <a:pt x="55467" y="198138"/>
                </a:lnTo>
                <a:lnTo>
                  <a:pt x="68901" y="199086"/>
                </a:lnTo>
                <a:lnTo>
                  <a:pt x="83126" y="197554"/>
                </a:lnTo>
                <a:lnTo>
                  <a:pt x="95641" y="194501"/>
                </a:lnTo>
                <a:lnTo>
                  <a:pt x="107019" y="190276"/>
                </a:lnTo>
                <a:lnTo>
                  <a:pt x="117833" y="185229"/>
                </a:lnTo>
                <a:lnTo>
                  <a:pt x="128658" y="179709"/>
                </a:lnTo>
                <a:lnTo>
                  <a:pt x="140068" y="174066"/>
                </a:lnTo>
                <a:lnTo>
                  <a:pt x="202526" y="174066"/>
                </a:lnTo>
                <a:lnTo>
                  <a:pt x="202526" y="149542"/>
                </a:lnTo>
                <a:lnTo>
                  <a:pt x="92941" y="149542"/>
                </a:lnTo>
                <a:lnTo>
                  <a:pt x="76767" y="143373"/>
                </a:lnTo>
                <a:lnTo>
                  <a:pt x="70292" y="131865"/>
                </a:lnTo>
                <a:lnTo>
                  <a:pt x="69113" y="120484"/>
                </a:lnTo>
                <a:lnTo>
                  <a:pt x="69113" y="0"/>
                </a:lnTo>
                <a:close/>
              </a:path>
              <a:path w="202526" h="199086">
                <a:moveTo>
                  <a:pt x="202526" y="174066"/>
                </a:moveTo>
                <a:lnTo>
                  <a:pt x="140068" y="174066"/>
                </a:lnTo>
                <a:lnTo>
                  <a:pt x="140068" y="194017"/>
                </a:lnTo>
                <a:lnTo>
                  <a:pt x="202526" y="194017"/>
                </a:lnTo>
                <a:lnTo>
                  <a:pt x="202526" y="174066"/>
                </a:lnTo>
                <a:close/>
              </a:path>
              <a:path w="202526" h="199086">
                <a:moveTo>
                  <a:pt x="202526" y="0"/>
                </a:moveTo>
                <a:lnTo>
                  <a:pt x="133413" y="0"/>
                </a:lnTo>
                <a:lnTo>
                  <a:pt x="131919" y="140039"/>
                </a:lnTo>
                <a:lnTo>
                  <a:pt x="122711" y="143808"/>
                </a:lnTo>
                <a:lnTo>
                  <a:pt x="108946" y="147769"/>
                </a:lnTo>
                <a:lnTo>
                  <a:pt x="92941" y="149542"/>
                </a:lnTo>
                <a:lnTo>
                  <a:pt x="202526" y="149542"/>
                </a:lnTo>
                <a:lnTo>
                  <a:pt x="202526" y="0"/>
                </a:lnTo>
                <a:close/>
              </a:path>
            </a:pathLst>
          </a:custGeom>
          <a:solidFill>
            <a:srgbClr val="4C4D4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078889" y="4711908"/>
            <a:ext cx="137477" cy="195886"/>
          </a:xfrm>
          <a:custGeom>
            <a:avLst/>
            <a:gdLst/>
            <a:ahLst/>
            <a:cxnLst/>
            <a:rect l="l" t="t" r="r" b="b"/>
            <a:pathLst>
              <a:path w="137477" h="195886">
                <a:moveTo>
                  <a:pt x="62458" y="1868"/>
                </a:moveTo>
                <a:lnTo>
                  <a:pt x="0" y="1868"/>
                </a:lnTo>
                <a:lnTo>
                  <a:pt x="0" y="195886"/>
                </a:lnTo>
                <a:lnTo>
                  <a:pt x="69100" y="195886"/>
                </a:lnTo>
                <a:lnTo>
                  <a:pt x="69100" y="65063"/>
                </a:lnTo>
                <a:lnTo>
                  <a:pt x="74597" y="61902"/>
                </a:lnTo>
                <a:lnTo>
                  <a:pt x="87199" y="57821"/>
                </a:lnTo>
                <a:lnTo>
                  <a:pt x="101263" y="55795"/>
                </a:lnTo>
                <a:lnTo>
                  <a:pt x="115315" y="55163"/>
                </a:lnTo>
                <a:lnTo>
                  <a:pt x="137468" y="55163"/>
                </a:lnTo>
                <a:lnTo>
                  <a:pt x="136425" y="21819"/>
                </a:lnTo>
                <a:lnTo>
                  <a:pt x="62458" y="21819"/>
                </a:lnTo>
                <a:lnTo>
                  <a:pt x="62458" y="1868"/>
                </a:lnTo>
                <a:close/>
              </a:path>
              <a:path w="137477" h="195886">
                <a:moveTo>
                  <a:pt x="137468" y="55163"/>
                </a:moveTo>
                <a:lnTo>
                  <a:pt x="115315" y="55163"/>
                </a:lnTo>
                <a:lnTo>
                  <a:pt x="127878" y="55268"/>
                </a:lnTo>
                <a:lnTo>
                  <a:pt x="137477" y="55449"/>
                </a:lnTo>
                <a:lnTo>
                  <a:pt x="137468" y="55163"/>
                </a:lnTo>
                <a:close/>
              </a:path>
              <a:path w="137477" h="195886">
                <a:moveTo>
                  <a:pt x="135743" y="0"/>
                </a:moveTo>
                <a:lnTo>
                  <a:pt x="91775" y="6433"/>
                </a:lnTo>
                <a:lnTo>
                  <a:pt x="62458" y="21819"/>
                </a:lnTo>
                <a:lnTo>
                  <a:pt x="136425" y="21819"/>
                </a:lnTo>
                <a:lnTo>
                  <a:pt x="135743" y="0"/>
                </a:lnTo>
                <a:close/>
              </a:path>
            </a:pathLst>
          </a:custGeom>
          <a:solidFill>
            <a:srgbClr val="4C4D4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250694" y="4655381"/>
            <a:ext cx="69481" cy="0"/>
          </a:xfrm>
          <a:custGeom>
            <a:avLst/>
            <a:gdLst/>
            <a:ahLst/>
            <a:cxnLst/>
            <a:rect l="l" t="t" r="r" b="b"/>
            <a:pathLst>
              <a:path w="69481">
                <a:moveTo>
                  <a:pt x="0" y="0"/>
                </a:moveTo>
                <a:lnTo>
                  <a:pt x="69481" y="0"/>
                </a:lnTo>
              </a:path>
            </a:pathLst>
          </a:custGeom>
          <a:ln w="56705">
            <a:solidFill>
              <a:srgbClr val="4C4D4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251063" y="4713770"/>
            <a:ext cx="69113" cy="194017"/>
          </a:xfrm>
          <a:custGeom>
            <a:avLst/>
            <a:gdLst/>
            <a:ahLst/>
            <a:cxnLst/>
            <a:rect l="l" t="t" r="r" b="b"/>
            <a:pathLst>
              <a:path w="69113" h="194017">
                <a:moveTo>
                  <a:pt x="69113" y="0"/>
                </a:moveTo>
                <a:lnTo>
                  <a:pt x="0" y="0"/>
                </a:lnTo>
                <a:lnTo>
                  <a:pt x="0" y="194017"/>
                </a:lnTo>
                <a:lnTo>
                  <a:pt x="69113" y="194017"/>
                </a:lnTo>
                <a:lnTo>
                  <a:pt x="69113" y="0"/>
                </a:lnTo>
                <a:close/>
              </a:path>
            </a:pathLst>
          </a:custGeom>
          <a:solidFill>
            <a:srgbClr val="4C4D4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357839" y="4642435"/>
            <a:ext cx="169989" cy="265353"/>
          </a:xfrm>
          <a:custGeom>
            <a:avLst/>
            <a:gdLst/>
            <a:ahLst/>
            <a:cxnLst/>
            <a:rect l="l" t="t" r="r" b="b"/>
            <a:pathLst>
              <a:path w="169989" h="265353">
                <a:moveTo>
                  <a:pt x="168529" y="71335"/>
                </a:moveTo>
                <a:lnTo>
                  <a:pt x="0" y="71335"/>
                </a:lnTo>
                <a:lnTo>
                  <a:pt x="0" y="118643"/>
                </a:lnTo>
                <a:lnTo>
                  <a:pt x="39179" y="118643"/>
                </a:lnTo>
                <a:lnTo>
                  <a:pt x="39294" y="203139"/>
                </a:lnTo>
                <a:lnTo>
                  <a:pt x="49717" y="245127"/>
                </a:lnTo>
                <a:lnTo>
                  <a:pt x="83971" y="264095"/>
                </a:lnTo>
                <a:lnTo>
                  <a:pt x="102374" y="265353"/>
                </a:lnTo>
                <a:lnTo>
                  <a:pt x="169989" y="265353"/>
                </a:lnTo>
                <a:lnTo>
                  <a:pt x="169989" y="218414"/>
                </a:lnTo>
                <a:lnTo>
                  <a:pt x="132012" y="218351"/>
                </a:lnTo>
                <a:lnTo>
                  <a:pt x="118785" y="215790"/>
                </a:lnTo>
                <a:lnTo>
                  <a:pt x="110220" y="207058"/>
                </a:lnTo>
                <a:lnTo>
                  <a:pt x="107175" y="188861"/>
                </a:lnTo>
                <a:lnTo>
                  <a:pt x="107175" y="118262"/>
                </a:lnTo>
                <a:lnTo>
                  <a:pt x="168529" y="118262"/>
                </a:lnTo>
                <a:lnTo>
                  <a:pt x="168529" y="71335"/>
                </a:lnTo>
                <a:close/>
              </a:path>
              <a:path w="169989" h="265353">
                <a:moveTo>
                  <a:pt x="107175" y="0"/>
                </a:moveTo>
                <a:lnTo>
                  <a:pt x="39179" y="26606"/>
                </a:lnTo>
                <a:lnTo>
                  <a:pt x="39179" y="71335"/>
                </a:lnTo>
                <a:lnTo>
                  <a:pt x="107175" y="71335"/>
                </a:lnTo>
                <a:lnTo>
                  <a:pt x="107175" y="0"/>
                </a:lnTo>
                <a:close/>
              </a:path>
            </a:pathLst>
          </a:custGeom>
          <a:solidFill>
            <a:srgbClr val="4C4D4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542587" y="4713771"/>
            <a:ext cx="231343" cy="275691"/>
          </a:xfrm>
          <a:custGeom>
            <a:avLst/>
            <a:gdLst/>
            <a:ahLst/>
            <a:cxnLst/>
            <a:rect l="l" t="t" r="r" b="b"/>
            <a:pathLst>
              <a:path w="231343" h="275691">
                <a:moveTo>
                  <a:pt x="75018" y="0"/>
                </a:moveTo>
                <a:lnTo>
                  <a:pt x="0" y="0"/>
                </a:lnTo>
                <a:lnTo>
                  <a:pt x="69100" y="194017"/>
                </a:lnTo>
                <a:lnTo>
                  <a:pt x="92011" y="194017"/>
                </a:lnTo>
                <a:lnTo>
                  <a:pt x="57289" y="275691"/>
                </a:lnTo>
                <a:lnTo>
                  <a:pt x="124917" y="275691"/>
                </a:lnTo>
                <a:lnTo>
                  <a:pt x="175419" y="144868"/>
                </a:lnTo>
                <a:lnTo>
                  <a:pt x="113080" y="144868"/>
                </a:lnTo>
                <a:lnTo>
                  <a:pt x="75018" y="0"/>
                </a:lnTo>
                <a:close/>
              </a:path>
              <a:path w="231343" h="275691">
                <a:moveTo>
                  <a:pt x="231343" y="0"/>
                </a:moveTo>
                <a:lnTo>
                  <a:pt x="156692" y="0"/>
                </a:lnTo>
                <a:lnTo>
                  <a:pt x="116789" y="144868"/>
                </a:lnTo>
                <a:lnTo>
                  <a:pt x="175419" y="144868"/>
                </a:lnTo>
                <a:lnTo>
                  <a:pt x="231343" y="0"/>
                </a:lnTo>
                <a:close/>
              </a:path>
            </a:pathLst>
          </a:custGeom>
          <a:solidFill>
            <a:srgbClr val="4C4D4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20013"/>
            <a:ext cx="10692003" cy="6839991"/>
          </a:xfrm>
          <a:custGeom>
            <a:avLst/>
            <a:gdLst/>
            <a:ahLst/>
            <a:cxnLst/>
            <a:rect l="l" t="t" r="r" b="b"/>
            <a:pathLst>
              <a:path w="10692003" h="6839991">
                <a:moveTo>
                  <a:pt x="0" y="6839991"/>
                </a:moveTo>
                <a:lnTo>
                  <a:pt x="10692003" y="6839991"/>
                </a:lnTo>
                <a:lnTo>
                  <a:pt x="10692003" y="0"/>
                </a:lnTo>
                <a:lnTo>
                  <a:pt x="0" y="0"/>
                </a:lnTo>
                <a:lnTo>
                  <a:pt x="0" y="6839991"/>
                </a:lnTo>
                <a:close/>
              </a:path>
            </a:pathLst>
          </a:custGeom>
          <a:solidFill>
            <a:srgbClr val="4C4D4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12"/>
            <a:ext cx="10692003" cy="720001"/>
          </a:xfrm>
          <a:custGeom>
            <a:avLst/>
            <a:gdLst/>
            <a:ahLst/>
            <a:cxnLst/>
            <a:rect l="l" t="t" r="r" b="b"/>
            <a:pathLst>
              <a:path w="10692003" h="720001">
                <a:moveTo>
                  <a:pt x="0" y="720001"/>
                </a:moveTo>
                <a:lnTo>
                  <a:pt x="10692003" y="720001"/>
                </a:lnTo>
                <a:lnTo>
                  <a:pt x="10692003" y="0"/>
                </a:lnTo>
                <a:lnTo>
                  <a:pt x="0" y="0"/>
                </a:lnTo>
                <a:lnTo>
                  <a:pt x="0" y="720001"/>
                </a:lnTo>
                <a:close/>
              </a:path>
            </a:pathLst>
          </a:custGeom>
          <a:solidFill>
            <a:srgbClr val="D7D9DA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44500" y="422764"/>
            <a:ext cx="2062480" cy="1949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70" dirty="0">
                <a:solidFill>
                  <a:srgbClr val="4C4D4F"/>
                </a:solidFill>
                <a:latin typeface="Trebuchet MS"/>
                <a:cs typeface="Trebuchet MS"/>
              </a:rPr>
              <a:t>L</a:t>
            </a:r>
            <a:r>
              <a:rPr sz="1200" b="1" spc="80" dirty="0">
                <a:solidFill>
                  <a:srgbClr val="4C4D4F"/>
                </a:solidFill>
                <a:latin typeface="Trebuchet MS"/>
                <a:cs typeface="Trebuchet MS"/>
              </a:rPr>
              <a:t>O</a:t>
            </a:r>
            <a:r>
              <a:rPr sz="1200" b="1" spc="85" dirty="0">
                <a:solidFill>
                  <a:srgbClr val="4C4D4F"/>
                </a:solidFill>
                <a:latin typeface="Trebuchet MS"/>
                <a:cs typeface="Trebuchet MS"/>
              </a:rPr>
              <a:t>G</a:t>
            </a:r>
            <a:r>
              <a:rPr sz="1200" b="1" spc="125" dirty="0">
                <a:solidFill>
                  <a:srgbClr val="4C4D4F"/>
                </a:solidFill>
                <a:latin typeface="Trebuchet MS"/>
                <a:cs typeface="Trebuchet MS"/>
              </a:rPr>
              <a:t>O</a:t>
            </a:r>
            <a:r>
              <a:rPr sz="1200" b="1" spc="20" dirty="0">
                <a:solidFill>
                  <a:srgbClr val="4C4D4F"/>
                </a:solidFill>
                <a:latin typeface="Trebuchet MS"/>
                <a:cs typeface="Trebuchet MS"/>
              </a:rPr>
              <a:t> </a:t>
            </a:r>
            <a:r>
              <a:rPr sz="1200" b="1" spc="90" dirty="0">
                <a:solidFill>
                  <a:srgbClr val="4C4D4F"/>
                </a:solidFill>
                <a:latin typeface="Trebuchet MS"/>
                <a:cs typeface="Trebuchet MS"/>
              </a:rPr>
              <a:t>D</a:t>
            </a:r>
            <a:r>
              <a:rPr sz="1200" b="1" spc="80" dirty="0">
                <a:solidFill>
                  <a:srgbClr val="4C4D4F"/>
                </a:solidFill>
                <a:latin typeface="Trebuchet MS"/>
                <a:cs typeface="Trebuchet MS"/>
              </a:rPr>
              <a:t>A</a:t>
            </a:r>
            <a:r>
              <a:rPr sz="1200" b="1" spc="50" dirty="0">
                <a:solidFill>
                  <a:srgbClr val="4C4D4F"/>
                </a:solidFill>
                <a:latin typeface="Trebuchet MS"/>
                <a:cs typeface="Trebuchet MS"/>
              </a:rPr>
              <a:t>R</a:t>
            </a:r>
            <a:r>
              <a:rPr sz="1200" b="1" spc="110" dirty="0">
                <a:solidFill>
                  <a:srgbClr val="4C4D4F"/>
                </a:solidFill>
                <a:latin typeface="Trebuchet MS"/>
                <a:cs typeface="Trebuchet MS"/>
              </a:rPr>
              <a:t>K</a:t>
            </a:r>
            <a:r>
              <a:rPr sz="1200" b="1" spc="20" dirty="0">
                <a:solidFill>
                  <a:srgbClr val="4C4D4F"/>
                </a:solidFill>
                <a:latin typeface="Trebuchet MS"/>
                <a:cs typeface="Trebuchet MS"/>
              </a:rPr>
              <a:t> </a:t>
            </a:r>
            <a:r>
              <a:rPr sz="1200" b="1" spc="70" dirty="0">
                <a:solidFill>
                  <a:srgbClr val="4C4D4F"/>
                </a:solidFill>
                <a:latin typeface="Trebuchet MS"/>
                <a:cs typeface="Trebuchet MS"/>
              </a:rPr>
              <a:t>B</a:t>
            </a:r>
            <a:r>
              <a:rPr sz="1200" b="1" spc="45" dirty="0">
                <a:solidFill>
                  <a:srgbClr val="4C4D4F"/>
                </a:solidFill>
                <a:latin typeface="Trebuchet MS"/>
                <a:cs typeface="Trebuchet MS"/>
              </a:rPr>
              <a:t>A</a:t>
            </a:r>
            <a:r>
              <a:rPr sz="1200" b="1" spc="55" dirty="0">
                <a:solidFill>
                  <a:srgbClr val="4C4D4F"/>
                </a:solidFill>
                <a:latin typeface="Trebuchet MS"/>
                <a:cs typeface="Trebuchet MS"/>
              </a:rPr>
              <a:t>C</a:t>
            </a:r>
            <a:r>
              <a:rPr sz="1200" b="1" spc="-5" dirty="0">
                <a:solidFill>
                  <a:srgbClr val="4C4D4F"/>
                </a:solidFill>
                <a:latin typeface="Trebuchet MS"/>
                <a:cs typeface="Trebuchet MS"/>
              </a:rPr>
              <a:t>K</a:t>
            </a:r>
            <a:r>
              <a:rPr sz="1200" b="1" spc="70" dirty="0">
                <a:solidFill>
                  <a:srgbClr val="4C4D4F"/>
                </a:solidFill>
                <a:latin typeface="Trebuchet MS"/>
                <a:cs typeface="Trebuchet MS"/>
              </a:rPr>
              <a:t>G</a:t>
            </a:r>
            <a:r>
              <a:rPr sz="1200" b="1" spc="40" dirty="0">
                <a:solidFill>
                  <a:srgbClr val="4C4D4F"/>
                </a:solidFill>
                <a:latin typeface="Trebuchet MS"/>
                <a:cs typeface="Trebuchet MS"/>
              </a:rPr>
              <a:t>R</a:t>
            </a:r>
            <a:r>
              <a:rPr sz="1200" b="1" spc="130" dirty="0">
                <a:solidFill>
                  <a:srgbClr val="4C4D4F"/>
                </a:solidFill>
                <a:latin typeface="Trebuchet MS"/>
                <a:cs typeface="Trebuchet MS"/>
              </a:rPr>
              <a:t>O</a:t>
            </a:r>
            <a:r>
              <a:rPr sz="1200" b="1" spc="100" dirty="0">
                <a:solidFill>
                  <a:srgbClr val="4C4D4F"/>
                </a:solidFill>
                <a:latin typeface="Trebuchet MS"/>
                <a:cs typeface="Trebuchet MS"/>
              </a:rPr>
              <a:t>UND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861687" y="422610"/>
            <a:ext cx="357505" cy="1955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65" dirty="0">
                <a:solidFill>
                  <a:srgbClr val="4C4D4F"/>
                </a:solidFill>
                <a:latin typeface="Lucida Sans"/>
                <a:cs typeface="Lucida Sans"/>
              </a:rPr>
              <a:t>3</a:t>
            </a:r>
            <a:r>
              <a:rPr sz="1200" spc="-75" dirty="0">
                <a:solidFill>
                  <a:srgbClr val="4C4D4F"/>
                </a:solidFill>
                <a:latin typeface="Lucida Sans"/>
                <a:cs typeface="Lucida Sans"/>
              </a:rPr>
              <a:t>/19</a:t>
            </a:r>
            <a:endParaRPr sz="1200">
              <a:latin typeface="Lucida Sans"/>
              <a:cs typeface="Lucida San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110313" y="3460370"/>
            <a:ext cx="840943" cy="869505"/>
          </a:xfrm>
          <a:custGeom>
            <a:avLst/>
            <a:gdLst/>
            <a:ahLst/>
            <a:cxnLst/>
            <a:rect l="l" t="t" r="r" b="b"/>
            <a:pathLst>
              <a:path w="840943" h="869505">
                <a:moveTo>
                  <a:pt x="399973" y="0"/>
                </a:moveTo>
                <a:lnTo>
                  <a:pt x="0" y="0"/>
                </a:lnTo>
                <a:lnTo>
                  <a:pt x="0" y="869505"/>
                </a:lnTo>
                <a:lnTo>
                  <a:pt x="398729" y="869505"/>
                </a:lnTo>
                <a:lnTo>
                  <a:pt x="437415" y="868450"/>
                </a:lnTo>
                <a:lnTo>
                  <a:pt x="510805" y="859959"/>
                </a:lnTo>
                <a:lnTo>
                  <a:pt x="578394" y="842857"/>
                </a:lnTo>
                <a:lnTo>
                  <a:pt x="639592" y="817017"/>
                </a:lnTo>
                <a:lnTo>
                  <a:pt x="693811" y="782311"/>
                </a:lnTo>
                <a:lnTo>
                  <a:pt x="740462" y="738614"/>
                </a:lnTo>
                <a:lnTo>
                  <a:pt x="757733" y="717127"/>
                </a:lnTo>
                <a:lnTo>
                  <a:pt x="340161" y="717127"/>
                </a:lnTo>
                <a:lnTo>
                  <a:pt x="310540" y="716699"/>
                </a:lnTo>
                <a:lnTo>
                  <a:pt x="238493" y="714235"/>
                </a:lnTo>
                <a:lnTo>
                  <a:pt x="238493" y="152780"/>
                </a:lnTo>
                <a:lnTo>
                  <a:pt x="310540" y="150304"/>
                </a:lnTo>
                <a:lnTo>
                  <a:pt x="340161" y="149879"/>
                </a:lnTo>
                <a:lnTo>
                  <a:pt x="769576" y="149879"/>
                </a:lnTo>
                <a:lnTo>
                  <a:pt x="757985" y="133621"/>
                </a:lnTo>
                <a:lnTo>
                  <a:pt x="714551" y="89284"/>
                </a:lnTo>
                <a:lnTo>
                  <a:pt x="663589" y="54896"/>
                </a:lnTo>
                <a:lnTo>
                  <a:pt x="605876" y="29616"/>
                </a:lnTo>
                <a:lnTo>
                  <a:pt x="542185" y="12601"/>
                </a:lnTo>
                <a:lnTo>
                  <a:pt x="473293" y="3010"/>
                </a:lnTo>
                <a:lnTo>
                  <a:pt x="437138" y="734"/>
                </a:lnTo>
                <a:lnTo>
                  <a:pt x="399973" y="0"/>
                </a:lnTo>
                <a:close/>
              </a:path>
              <a:path w="840943" h="869505">
                <a:moveTo>
                  <a:pt x="769576" y="149879"/>
                </a:moveTo>
                <a:lnTo>
                  <a:pt x="340161" y="149879"/>
                </a:lnTo>
                <a:lnTo>
                  <a:pt x="367936" y="150520"/>
                </a:lnTo>
                <a:lnTo>
                  <a:pt x="393900" y="152306"/>
                </a:lnTo>
                <a:lnTo>
                  <a:pt x="440536" y="159621"/>
                </a:lnTo>
                <a:lnTo>
                  <a:pt x="480354" y="172452"/>
                </a:lnTo>
                <a:lnTo>
                  <a:pt x="513635" y="191424"/>
                </a:lnTo>
                <a:lnTo>
                  <a:pt x="551921" y="232767"/>
                </a:lnTo>
                <a:lnTo>
                  <a:pt x="570102" y="269832"/>
                </a:lnTo>
                <a:lnTo>
                  <a:pt x="582737" y="315230"/>
                </a:lnTo>
                <a:lnTo>
                  <a:pt x="590110" y="369586"/>
                </a:lnTo>
                <a:lnTo>
                  <a:pt x="592505" y="433527"/>
                </a:lnTo>
                <a:lnTo>
                  <a:pt x="591912" y="466729"/>
                </a:lnTo>
                <a:lnTo>
                  <a:pt x="587064" y="525791"/>
                </a:lnTo>
                <a:lnTo>
                  <a:pt x="577095" y="575583"/>
                </a:lnTo>
                <a:lnTo>
                  <a:pt x="561722" y="616731"/>
                </a:lnTo>
                <a:lnTo>
                  <a:pt x="540663" y="649861"/>
                </a:lnTo>
                <a:lnTo>
                  <a:pt x="497794" y="685889"/>
                </a:lnTo>
                <a:lnTo>
                  <a:pt x="461280" y="701710"/>
                </a:lnTo>
                <a:lnTo>
                  <a:pt x="418088" y="711701"/>
                </a:lnTo>
                <a:lnTo>
                  <a:pt x="367936" y="716489"/>
                </a:lnTo>
                <a:lnTo>
                  <a:pt x="340161" y="717127"/>
                </a:lnTo>
                <a:lnTo>
                  <a:pt x="757733" y="717127"/>
                </a:lnTo>
                <a:lnTo>
                  <a:pt x="794959" y="655931"/>
                </a:lnTo>
                <a:lnTo>
                  <a:pt x="820113" y="589200"/>
                </a:lnTo>
                <a:lnTo>
                  <a:pt x="835637" y="513033"/>
                </a:lnTo>
                <a:lnTo>
                  <a:pt x="839604" y="471371"/>
                </a:lnTo>
                <a:lnTo>
                  <a:pt x="840943" y="427304"/>
                </a:lnTo>
                <a:lnTo>
                  <a:pt x="839533" y="379309"/>
                </a:lnTo>
                <a:lnTo>
                  <a:pt x="835370" y="334749"/>
                </a:lnTo>
                <a:lnTo>
                  <a:pt x="828550" y="293518"/>
                </a:lnTo>
                <a:lnTo>
                  <a:pt x="819170" y="255511"/>
                </a:lnTo>
                <a:lnTo>
                  <a:pt x="793116" y="188749"/>
                </a:lnTo>
                <a:lnTo>
                  <a:pt x="776637" y="159783"/>
                </a:lnTo>
                <a:lnTo>
                  <a:pt x="769576" y="1498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989754" y="3666571"/>
            <a:ext cx="679449" cy="683234"/>
          </a:xfrm>
          <a:custGeom>
            <a:avLst/>
            <a:gdLst/>
            <a:ahLst/>
            <a:cxnLst/>
            <a:rect l="l" t="t" r="r" b="b"/>
            <a:pathLst>
              <a:path w="679449" h="683234">
                <a:moveTo>
                  <a:pt x="361753" y="260552"/>
                </a:moveTo>
                <a:lnTo>
                  <a:pt x="300787" y="261615"/>
                </a:lnTo>
                <a:lnTo>
                  <a:pt x="240305" y="265492"/>
                </a:lnTo>
                <a:lnTo>
                  <a:pt x="182348" y="273726"/>
                </a:lnTo>
                <a:lnTo>
                  <a:pt x="128960" y="287858"/>
                </a:lnTo>
                <a:lnTo>
                  <a:pt x="82182" y="309433"/>
                </a:lnTo>
                <a:lnTo>
                  <a:pt x="44056" y="339992"/>
                </a:lnTo>
                <a:lnTo>
                  <a:pt x="16626" y="381079"/>
                </a:lnTo>
                <a:lnTo>
                  <a:pt x="1932" y="434236"/>
                </a:lnTo>
                <a:lnTo>
                  <a:pt x="0" y="465825"/>
                </a:lnTo>
                <a:lnTo>
                  <a:pt x="1637" y="498168"/>
                </a:lnTo>
                <a:lnTo>
                  <a:pt x="14043" y="552926"/>
                </a:lnTo>
                <a:lnTo>
                  <a:pt x="37069" y="595674"/>
                </a:lnTo>
                <a:lnTo>
                  <a:pt x="68852" y="627896"/>
                </a:lnTo>
                <a:lnTo>
                  <a:pt x="107528" y="651076"/>
                </a:lnTo>
                <a:lnTo>
                  <a:pt x="151235" y="666695"/>
                </a:lnTo>
                <a:lnTo>
                  <a:pt x="198109" y="676236"/>
                </a:lnTo>
                <a:lnTo>
                  <a:pt x="246287" y="681184"/>
                </a:lnTo>
                <a:lnTo>
                  <a:pt x="293906" y="683020"/>
                </a:lnTo>
                <a:lnTo>
                  <a:pt x="316923" y="683234"/>
                </a:lnTo>
                <a:lnTo>
                  <a:pt x="420602" y="683014"/>
                </a:lnTo>
                <a:lnTo>
                  <a:pt x="467399" y="681831"/>
                </a:lnTo>
                <a:lnTo>
                  <a:pt x="545622" y="675935"/>
                </a:lnTo>
                <a:lnTo>
                  <a:pt x="679449" y="662051"/>
                </a:lnTo>
                <a:lnTo>
                  <a:pt x="679449" y="557704"/>
                </a:lnTo>
                <a:lnTo>
                  <a:pt x="352638" y="557704"/>
                </a:lnTo>
                <a:lnTo>
                  <a:pt x="337385" y="557501"/>
                </a:lnTo>
                <a:lnTo>
                  <a:pt x="293905" y="552861"/>
                </a:lnTo>
                <a:lnTo>
                  <a:pt x="258194" y="536793"/>
                </a:lnTo>
                <a:lnTo>
                  <a:pt x="235840" y="502378"/>
                </a:lnTo>
                <a:lnTo>
                  <a:pt x="231118" y="465823"/>
                </a:lnTo>
                <a:lnTo>
                  <a:pt x="232930" y="448268"/>
                </a:lnTo>
                <a:lnTo>
                  <a:pt x="251136" y="411104"/>
                </a:lnTo>
                <a:lnTo>
                  <a:pt x="284631" y="392349"/>
                </a:lnTo>
                <a:lnTo>
                  <a:pt x="328453" y="385768"/>
                </a:lnTo>
                <a:lnTo>
                  <a:pt x="679449" y="385065"/>
                </a:lnTo>
                <a:lnTo>
                  <a:pt x="679449" y="260858"/>
                </a:lnTo>
                <a:lnTo>
                  <a:pt x="449643" y="260858"/>
                </a:lnTo>
                <a:lnTo>
                  <a:pt x="361753" y="260552"/>
                </a:lnTo>
                <a:close/>
              </a:path>
              <a:path w="679449" h="683234">
                <a:moveTo>
                  <a:pt x="679449" y="385065"/>
                </a:moveTo>
                <a:lnTo>
                  <a:pt x="360952" y="385065"/>
                </a:lnTo>
                <a:lnTo>
                  <a:pt x="416286" y="385348"/>
                </a:lnTo>
                <a:lnTo>
                  <a:pt x="443726" y="385885"/>
                </a:lnTo>
                <a:lnTo>
                  <a:pt x="442351" y="551948"/>
                </a:lnTo>
                <a:lnTo>
                  <a:pt x="391677" y="556652"/>
                </a:lnTo>
                <a:lnTo>
                  <a:pt x="352638" y="557704"/>
                </a:lnTo>
                <a:lnTo>
                  <a:pt x="679449" y="557704"/>
                </a:lnTo>
                <a:lnTo>
                  <a:pt x="679449" y="385065"/>
                </a:lnTo>
                <a:close/>
              </a:path>
              <a:path w="679449" h="683234">
                <a:moveTo>
                  <a:pt x="666392" y="134596"/>
                </a:moveTo>
                <a:lnTo>
                  <a:pt x="316436" y="134596"/>
                </a:lnTo>
                <a:lnTo>
                  <a:pt x="339767" y="136062"/>
                </a:lnTo>
                <a:lnTo>
                  <a:pt x="360187" y="138545"/>
                </a:lnTo>
                <a:lnTo>
                  <a:pt x="405935" y="152040"/>
                </a:lnTo>
                <a:lnTo>
                  <a:pt x="438033" y="183937"/>
                </a:lnTo>
                <a:lnTo>
                  <a:pt x="448561" y="231399"/>
                </a:lnTo>
                <a:lnTo>
                  <a:pt x="449643" y="260858"/>
                </a:lnTo>
                <a:lnTo>
                  <a:pt x="679449" y="260858"/>
                </a:lnTo>
                <a:lnTo>
                  <a:pt x="679427" y="218093"/>
                </a:lnTo>
                <a:lnTo>
                  <a:pt x="678160" y="189613"/>
                </a:lnTo>
                <a:lnTo>
                  <a:pt x="674393" y="163288"/>
                </a:lnTo>
                <a:lnTo>
                  <a:pt x="668294" y="139503"/>
                </a:lnTo>
                <a:lnTo>
                  <a:pt x="666392" y="134596"/>
                </a:lnTo>
                <a:close/>
              </a:path>
              <a:path w="679449" h="683234">
                <a:moveTo>
                  <a:pt x="351523" y="0"/>
                </a:moveTo>
                <a:lnTo>
                  <a:pt x="261073" y="368"/>
                </a:lnTo>
                <a:lnTo>
                  <a:pt x="211812" y="2150"/>
                </a:lnTo>
                <a:lnTo>
                  <a:pt x="168097" y="6480"/>
                </a:lnTo>
                <a:lnTo>
                  <a:pt x="63334" y="23596"/>
                </a:lnTo>
                <a:lnTo>
                  <a:pt x="63334" y="155257"/>
                </a:lnTo>
                <a:lnTo>
                  <a:pt x="76927" y="153065"/>
                </a:lnTo>
                <a:lnTo>
                  <a:pt x="102970" y="149329"/>
                </a:lnTo>
                <a:lnTo>
                  <a:pt x="154652" y="143200"/>
                </a:lnTo>
                <a:lnTo>
                  <a:pt x="203288" y="138862"/>
                </a:lnTo>
                <a:lnTo>
                  <a:pt x="257947" y="135706"/>
                </a:lnTo>
                <a:lnTo>
                  <a:pt x="296650" y="134685"/>
                </a:lnTo>
                <a:lnTo>
                  <a:pt x="666392" y="134596"/>
                </a:lnTo>
                <a:lnTo>
                  <a:pt x="660012" y="118129"/>
                </a:lnTo>
                <a:lnTo>
                  <a:pt x="637493" y="82105"/>
                </a:lnTo>
                <a:lnTo>
                  <a:pt x="608020" y="54197"/>
                </a:lnTo>
                <a:lnTo>
                  <a:pt x="572779" y="33383"/>
                </a:lnTo>
                <a:lnTo>
                  <a:pt x="532954" y="18643"/>
                </a:lnTo>
                <a:lnTo>
                  <a:pt x="489731" y="8955"/>
                </a:lnTo>
                <a:lnTo>
                  <a:pt x="444295" y="3299"/>
                </a:lnTo>
                <a:lnTo>
                  <a:pt x="397830" y="654"/>
                </a:lnTo>
                <a:lnTo>
                  <a:pt x="374583" y="142"/>
                </a:lnTo>
                <a:lnTo>
                  <a:pt x="35152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784695" y="3666559"/>
            <a:ext cx="1134059" cy="663320"/>
          </a:xfrm>
          <a:custGeom>
            <a:avLst/>
            <a:gdLst/>
            <a:ahLst/>
            <a:cxnLst/>
            <a:rect l="l" t="t" r="r" b="b"/>
            <a:pathLst>
              <a:path w="1134059" h="663321">
                <a:moveTo>
                  <a:pt x="209918" y="11201"/>
                </a:moveTo>
                <a:lnTo>
                  <a:pt x="0" y="11201"/>
                </a:lnTo>
                <a:lnTo>
                  <a:pt x="0" y="663320"/>
                </a:lnTo>
                <a:lnTo>
                  <a:pt x="232283" y="663320"/>
                </a:lnTo>
                <a:lnTo>
                  <a:pt x="232789" y="194782"/>
                </a:lnTo>
                <a:lnTo>
                  <a:pt x="238148" y="192358"/>
                </a:lnTo>
                <a:lnTo>
                  <a:pt x="277747" y="178940"/>
                </a:lnTo>
                <a:lnTo>
                  <a:pt x="321067" y="169588"/>
                </a:lnTo>
                <a:lnTo>
                  <a:pt x="370221" y="165794"/>
                </a:lnTo>
                <a:lnTo>
                  <a:pt x="1131202" y="165794"/>
                </a:lnTo>
                <a:lnTo>
                  <a:pt x="1130838" y="162696"/>
                </a:lnTo>
                <a:lnTo>
                  <a:pt x="1115175" y="109529"/>
                </a:lnTo>
                <a:lnTo>
                  <a:pt x="1101173" y="84480"/>
                </a:lnTo>
                <a:lnTo>
                  <a:pt x="650875" y="84480"/>
                </a:lnTo>
                <a:lnTo>
                  <a:pt x="650488" y="83908"/>
                </a:lnTo>
                <a:lnTo>
                  <a:pt x="646312" y="78270"/>
                </a:lnTo>
                <a:lnTo>
                  <a:pt x="209918" y="78270"/>
                </a:lnTo>
                <a:lnTo>
                  <a:pt x="209918" y="11201"/>
                </a:lnTo>
                <a:close/>
              </a:path>
              <a:path w="1134059" h="663321">
                <a:moveTo>
                  <a:pt x="1131202" y="165794"/>
                </a:moveTo>
                <a:lnTo>
                  <a:pt x="370221" y="165794"/>
                </a:lnTo>
                <a:lnTo>
                  <a:pt x="390333" y="169248"/>
                </a:lnTo>
                <a:lnTo>
                  <a:pt x="406675" y="175392"/>
                </a:lnTo>
                <a:lnTo>
                  <a:pt x="436969" y="205127"/>
                </a:lnTo>
                <a:lnTo>
                  <a:pt x="448201" y="253102"/>
                </a:lnTo>
                <a:lnTo>
                  <a:pt x="448398" y="263359"/>
                </a:lnTo>
                <a:lnTo>
                  <a:pt x="448398" y="663320"/>
                </a:lnTo>
                <a:lnTo>
                  <a:pt x="680681" y="663320"/>
                </a:lnTo>
                <a:lnTo>
                  <a:pt x="682386" y="194220"/>
                </a:lnTo>
                <a:lnTo>
                  <a:pt x="729709" y="179013"/>
                </a:lnTo>
                <a:lnTo>
                  <a:pt x="773682" y="170448"/>
                </a:lnTo>
                <a:lnTo>
                  <a:pt x="822364" y="167039"/>
                </a:lnTo>
                <a:lnTo>
                  <a:pt x="1131348" y="167039"/>
                </a:lnTo>
                <a:lnTo>
                  <a:pt x="1131202" y="165794"/>
                </a:lnTo>
                <a:close/>
              </a:path>
              <a:path w="1134059" h="663321">
                <a:moveTo>
                  <a:pt x="1131348" y="167039"/>
                </a:moveTo>
                <a:lnTo>
                  <a:pt x="822364" y="167039"/>
                </a:lnTo>
                <a:lnTo>
                  <a:pt x="842475" y="170493"/>
                </a:lnTo>
                <a:lnTo>
                  <a:pt x="858816" y="176636"/>
                </a:lnTo>
                <a:lnTo>
                  <a:pt x="889117" y="206370"/>
                </a:lnTo>
                <a:lnTo>
                  <a:pt x="900358" y="254337"/>
                </a:lnTo>
                <a:lnTo>
                  <a:pt x="900557" y="663320"/>
                </a:lnTo>
                <a:lnTo>
                  <a:pt x="1134059" y="663320"/>
                </a:lnTo>
                <a:lnTo>
                  <a:pt x="1134059" y="204952"/>
                </a:lnTo>
                <a:lnTo>
                  <a:pt x="1133237" y="183122"/>
                </a:lnTo>
                <a:lnTo>
                  <a:pt x="1131348" y="167039"/>
                </a:lnTo>
                <a:close/>
              </a:path>
              <a:path w="1134059" h="663321">
                <a:moveTo>
                  <a:pt x="931595" y="0"/>
                </a:moveTo>
                <a:lnTo>
                  <a:pt x="884160" y="2423"/>
                </a:lnTo>
                <a:lnTo>
                  <a:pt x="840521" y="9325"/>
                </a:lnTo>
                <a:lnTo>
                  <a:pt x="799445" y="20152"/>
                </a:lnTo>
                <a:lnTo>
                  <a:pt x="759703" y="34350"/>
                </a:lnTo>
                <a:lnTo>
                  <a:pt x="720062" y="51365"/>
                </a:lnTo>
                <a:lnTo>
                  <a:pt x="675846" y="72321"/>
                </a:lnTo>
                <a:lnTo>
                  <a:pt x="650875" y="84480"/>
                </a:lnTo>
                <a:lnTo>
                  <a:pt x="1101173" y="84480"/>
                </a:lnTo>
                <a:lnTo>
                  <a:pt x="1066831" y="46121"/>
                </a:lnTo>
                <a:lnTo>
                  <a:pt x="1028866" y="21847"/>
                </a:lnTo>
                <a:lnTo>
                  <a:pt x="987472" y="6888"/>
                </a:lnTo>
                <a:lnTo>
                  <a:pt x="945339" y="415"/>
                </a:lnTo>
                <a:lnTo>
                  <a:pt x="931595" y="0"/>
                </a:lnTo>
                <a:close/>
              </a:path>
              <a:path w="1134059" h="663321">
                <a:moveTo>
                  <a:pt x="479463" y="0"/>
                </a:moveTo>
                <a:lnTo>
                  <a:pt x="430781" y="2474"/>
                </a:lnTo>
                <a:lnTo>
                  <a:pt x="386810" y="9393"/>
                </a:lnTo>
                <a:lnTo>
                  <a:pt x="346395" y="20002"/>
                </a:lnTo>
                <a:lnTo>
                  <a:pt x="308377" y="33546"/>
                </a:lnTo>
                <a:lnTo>
                  <a:pt x="271599" y="49270"/>
                </a:lnTo>
                <a:lnTo>
                  <a:pt x="209918" y="78270"/>
                </a:lnTo>
                <a:lnTo>
                  <a:pt x="646312" y="78270"/>
                </a:lnTo>
                <a:lnTo>
                  <a:pt x="612131" y="43190"/>
                </a:lnTo>
                <a:lnTo>
                  <a:pt x="577882" y="22077"/>
                </a:lnTo>
                <a:lnTo>
                  <a:pt x="541100" y="8324"/>
                </a:lnTo>
                <a:lnTo>
                  <a:pt x="491487" y="316"/>
                </a:lnTo>
                <a:lnTo>
                  <a:pt x="47946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994532" y="3666571"/>
            <a:ext cx="679449" cy="683234"/>
          </a:xfrm>
          <a:custGeom>
            <a:avLst/>
            <a:gdLst/>
            <a:ahLst/>
            <a:cxnLst/>
            <a:rect l="l" t="t" r="r" b="b"/>
            <a:pathLst>
              <a:path w="679449" h="683234">
                <a:moveTo>
                  <a:pt x="361753" y="260552"/>
                </a:moveTo>
                <a:lnTo>
                  <a:pt x="300787" y="261615"/>
                </a:lnTo>
                <a:lnTo>
                  <a:pt x="240305" y="265492"/>
                </a:lnTo>
                <a:lnTo>
                  <a:pt x="182348" y="273726"/>
                </a:lnTo>
                <a:lnTo>
                  <a:pt x="128960" y="287858"/>
                </a:lnTo>
                <a:lnTo>
                  <a:pt x="82182" y="309433"/>
                </a:lnTo>
                <a:lnTo>
                  <a:pt x="44056" y="339992"/>
                </a:lnTo>
                <a:lnTo>
                  <a:pt x="16626" y="381079"/>
                </a:lnTo>
                <a:lnTo>
                  <a:pt x="1932" y="434236"/>
                </a:lnTo>
                <a:lnTo>
                  <a:pt x="0" y="465825"/>
                </a:lnTo>
                <a:lnTo>
                  <a:pt x="1637" y="498168"/>
                </a:lnTo>
                <a:lnTo>
                  <a:pt x="14043" y="552926"/>
                </a:lnTo>
                <a:lnTo>
                  <a:pt x="37069" y="595674"/>
                </a:lnTo>
                <a:lnTo>
                  <a:pt x="68852" y="627896"/>
                </a:lnTo>
                <a:lnTo>
                  <a:pt x="107528" y="651076"/>
                </a:lnTo>
                <a:lnTo>
                  <a:pt x="151235" y="666695"/>
                </a:lnTo>
                <a:lnTo>
                  <a:pt x="198109" y="676236"/>
                </a:lnTo>
                <a:lnTo>
                  <a:pt x="246287" y="681184"/>
                </a:lnTo>
                <a:lnTo>
                  <a:pt x="293906" y="683020"/>
                </a:lnTo>
                <a:lnTo>
                  <a:pt x="316923" y="683234"/>
                </a:lnTo>
                <a:lnTo>
                  <a:pt x="420602" y="683014"/>
                </a:lnTo>
                <a:lnTo>
                  <a:pt x="467399" y="681831"/>
                </a:lnTo>
                <a:lnTo>
                  <a:pt x="545622" y="675935"/>
                </a:lnTo>
                <a:lnTo>
                  <a:pt x="679449" y="662051"/>
                </a:lnTo>
                <a:lnTo>
                  <a:pt x="679449" y="557704"/>
                </a:lnTo>
                <a:lnTo>
                  <a:pt x="352639" y="557704"/>
                </a:lnTo>
                <a:lnTo>
                  <a:pt x="337388" y="557501"/>
                </a:lnTo>
                <a:lnTo>
                  <a:pt x="293911" y="552861"/>
                </a:lnTo>
                <a:lnTo>
                  <a:pt x="258198" y="536793"/>
                </a:lnTo>
                <a:lnTo>
                  <a:pt x="235841" y="502378"/>
                </a:lnTo>
                <a:lnTo>
                  <a:pt x="231118" y="465823"/>
                </a:lnTo>
                <a:lnTo>
                  <a:pt x="232931" y="448268"/>
                </a:lnTo>
                <a:lnTo>
                  <a:pt x="251139" y="411104"/>
                </a:lnTo>
                <a:lnTo>
                  <a:pt x="284637" y="392349"/>
                </a:lnTo>
                <a:lnTo>
                  <a:pt x="328457" y="385768"/>
                </a:lnTo>
                <a:lnTo>
                  <a:pt x="679449" y="385065"/>
                </a:lnTo>
                <a:lnTo>
                  <a:pt x="679449" y="260858"/>
                </a:lnTo>
                <a:lnTo>
                  <a:pt x="449643" y="260858"/>
                </a:lnTo>
                <a:lnTo>
                  <a:pt x="361753" y="260552"/>
                </a:lnTo>
                <a:close/>
              </a:path>
              <a:path w="679449" h="683234">
                <a:moveTo>
                  <a:pt x="679449" y="385065"/>
                </a:moveTo>
                <a:lnTo>
                  <a:pt x="360952" y="385065"/>
                </a:lnTo>
                <a:lnTo>
                  <a:pt x="416286" y="385348"/>
                </a:lnTo>
                <a:lnTo>
                  <a:pt x="443726" y="385885"/>
                </a:lnTo>
                <a:lnTo>
                  <a:pt x="442351" y="551948"/>
                </a:lnTo>
                <a:lnTo>
                  <a:pt x="391677" y="556652"/>
                </a:lnTo>
                <a:lnTo>
                  <a:pt x="352639" y="557704"/>
                </a:lnTo>
                <a:lnTo>
                  <a:pt x="679449" y="557704"/>
                </a:lnTo>
                <a:lnTo>
                  <a:pt x="679449" y="385065"/>
                </a:lnTo>
                <a:close/>
              </a:path>
              <a:path w="679449" h="683234">
                <a:moveTo>
                  <a:pt x="666392" y="134596"/>
                </a:moveTo>
                <a:lnTo>
                  <a:pt x="316438" y="134596"/>
                </a:lnTo>
                <a:lnTo>
                  <a:pt x="339771" y="136062"/>
                </a:lnTo>
                <a:lnTo>
                  <a:pt x="360192" y="138545"/>
                </a:lnTo>
                <a:lnTo>
                  <a:pt x="405944" y="152040"/>
                </a:lnTo>
                <a:lnTo>
                  <a:pt x="438042" y="183937"/>
                </a:lnTo>
                <a:lnTo>
                  <a:pt x="448566" y="231399"/>
                </a:lnTo>
                <a:lnTo>
                  <a:pt x="449643" y="260858"/>
                </a:lnTo>
                <a:lnTo>
                  <a:pt x="679449" y="260858"/>
                </a:lnTo>
                <a:lnTo>
                  <a:pt x="679427" y="218093"/>
                </a:lnTo>
                <a:lnTo>
                  <a:pt x="678160" y="189613"/>
                </a:lnTo>
                <a:lnTo>
                  <a:pt x="674393" y="163288"/>
                </a:lnTo>
                <a:lnTo>
                  <a:pt x="668294" y="139503"/>
                </a:lnTo>
                <a:lnTo>
                  <a:pt x="666392" y="134596"/>
                </a:lnTo>
                <a:close/>
              </a:path>
              <a:path w="679449" h="683234">
                <a:moveTo>
                  <a:pt x="351523" y="0"/>
                </a:moveTo>
                <a:lnTo>
                  <a:pt x="261080" y="368"/>
                </a:lnTo>
                <a:lnTo>
                  <a:pt x="211822" y="2150"/>
                </a:lnTo>
                <a:lnTo>
                  <a:pt x="168106" y="6480"/>
                </a:lnTo>
                <a:lnTo>
                  <a:pt x="63334" y="23596"/>
                </a:lnTo>
                <a:lnTo>
                  <a:pt x="63334" y="155257"/>
                </a:lnTo>
                <a:lnTo>
                  <a:pt x="76927" y="153065"/>
                </a:lnTo>
                <a:lnTo>
                  <a:pt x="102970" y="149329"/>
                </a:lnTo>
                <a:lnTo>
                  <a:pt x="154653" y="143200"/>
                </a:lnTo>
                <a:lnTo>
                  <a:pt x="203288" y="138862"/>
                </a:lnTo>
                <a:lnTo>
                  <a:pt x="257948" y="135706"/>
                </a:lnTo>
                <a:lnTo>
                  <a:pt x="296651" y="134685"/>
                </a:lnTo>
                <a:lnTo>
                  <a:pt x="666392" y="134596"/>
                </a:lnTo>
                <a:lnTo>
                  <a:pt x="660012" y="118129"/>
                </a:lnTo>
                <a:lnTo>
                  <a:pt x="637493" y="82105"/>
                </a:lnTo>
                <a:lnTo>
                  <a:pt x="608020" y="54197"/>
                </a:lnTo>
                <a:lnTo>
                  <a:pt x="572779" y="33383"/>
                </a:lnTo>
                <a:lnTo>
                  <a:pt x="532954" y="18643"/>
                </a:lnTo>
                <a:lnTo>
                  <a:pt x="489731" y="8955"/>
                </a:lnTo>
                <a:lnTo>
                  <a:pt x="444295" y="3299"/>
                </a:lnTo>
                <a:lnTo>
                  <a:pt x="397830" y="654"/>
                </a:lnTo>
                <a:lnTo>
                  <a:pt x="374583" y="142"/>
                </a:lnTo>
                <a:lnTo>
                  <a:pt x="35152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769603" y="3666575"/>
            <a:ext cx="562885" cy="680681"/>
          </a:xfrm>
          <a:custGeom>
            <a:avLst/>
            <a:gdLst/>
            <a:ahLst/>
            <a:cxnLst/>
            <a:rect l="l" t="t" r="r" b="b"/>
            <a:pathLst>
              <a:path w="562885" h="680681">
                <a:moveTo>
                  <a:pt x="6210" y="520458"/>
                </a:moveTo>
                <a:lnTo>
                  <a:pt x="6210" y="655840"/>
                </a:lnTo>
                <a:lnTo>
                  <a:pt x="22934" y="658424"/>
                </a:lnTo>
                <a:lnTo>
                  <a:pt x="66667" y="664584"/>
                </a:lnTo>
                <a:lnTo>
                  <a:pt x="111381" y="670118"/>
                </a:lnTo>
                <a:lnTo>
                  <a:pt x="179139" y="676800"/>
                </a:lnTo>
                <a:lnTo>
                  <a:pt x="230779" y="679986"/>
                </a:lnTo>
                <a:lnTo>
                  <a:pt x="263334" y="680681"/>
                </a:lnTo>
                <a:lnTo>
                  <a:pt x="290899" y="680138"/>
                </a:lnTo>
                <a:lnTo>
                  <a:pt x="343531" y="675744"/>
                </a:lnTo>
                <a:lnTo>
                  <a:pt x="392399" y="666825"/>
                </a:lnTo>
                <a:lnTo>
                  <a:pt x="436982" y="653249"/>
                </a:lnTo>
                <a:lnTo>
                  <a:pt x="476757" y="634880"/>
                </a:lnTo>
                <a:lnTo>
                  <a:pt x="511203" y="611585"/>
                </a:lnTo>
                <a:lnTo>
                  <a:pt x="539799" y="583229"/>
                </a:lnTo>
                <a:lnTo>
                  <a:pt x="562023" y="549678"/>
                </a:lnTo>
                <a:lnTo>
                  <a:pt x="562885" y="547788"/>
                </a:lnTo>
                <a:lnTo>
                  <a:pt x="230486" y="547788"/>
                </a:lnTo>
                <a:lnTo>
                  <a:pt x="185421" y="547602"/>
                </a:lnTo>
                <a:lnTo>
                  <a:pt x="141452" y="545962"/>
                </a:lnTo>
                <a:lnTo>
                  <a:pt x="102948" y="541215"/>
                </a:lnTo>
                <a:lnTo>
                  <a:pt x="55777" y="531708"/>
                </a:lnTo>
                <a:lnTo>
                  <a:pt x="6210" y="520458"/>
                </a:lnTo>
                <a:close/>
              </a:path>
              <a:path w="562885" h="680681">
                <a:moveTo>
                  <a:pt x="326682" y="0"/>
                </a:moveTo>
                <a:lnTo>
                  <a:pt x="273166" y="1757"/>
                </a:lnTo>
                <a:lnTo>
                  <a:pt x="222593" y="7204"/>
                </a:lnTo>
                <a:lnTo>
                  <a:pt x="175597" y="16600"/>
                </a:lnTo>
                <a:lnTo>
                  <a:pt x="132812" y="30207"/>
                </a:lnTo>
                <a:lnTo>
                  <a:pt x="94870" y="48285"/>
                </a:lnTo>
                <a:lnTo>
                  <a:pt x="62406" y="71095"/>
                </a:lnTo>
                <a:lnTo>
                  <a:pt x="36054" y="98898"/>
                </a:lnTo>
                <a:lnTo>
                  <a:pt x="16446" y="131954"/>
                </a:lnTo>
                <a:lnTo>
                  <a:pt x="4217" y="170525"/>
                </a:lnTo>
                <a:lnTo>
                  <a:pt x="0" y="214871"/>
                </a:lnTo>
                <a:lnTo>
                  <a:pt x="932" y="235742"/>
                </a:lnTo>
                <a:lnTo>
                  <a:pt x="8083" y="273186"/>
                </a:lnTo>
                <a:lnTo>
                  <a:pt x="30455" y="319472"/>
                </a:lnTo>
                <a:lnTo>
                  <a:pt x="64299" y="355287"/>
                </a:lnTo>
                <a:lnTo>
                  <a:pt x="106798" y="382188"/>
                </a:lnTo>
                <a:lnTo>
                  <a:pt x="155135" y="401733"/>
                </a:lnTo>
                <a:lnTo>
                  <a:pt x="206493" y="415478"/>
                </a:lnTo>
                <a:lnTo>
                  <a:pt x="258684" y="424986"/>
                </a:lnTo>
                <a:lnTo>
                  <a:pt x="291858" y="429658"/>
                </a:lnTo>
                <a:lnTo>
                  <a:pt x="307033" y="432038"/>
                </a:lnTo>
                <a:lnTo>
                  <a:pt x="344905" y="442384"/>
                </a:lnTo>
                <a:lnTo>
                  <a:pt x="371299" y="473103"/>
                </a:lnTo>
                <a:lnTo>
                  <a:pt x="372480" y="485491"/>
                </a:lnTo>
                <a:lnTo>
                  <a:pt x="370365" y="497105"/>
                </a:lnTo>
                <a:lnTo>
                  <a:pt x="340695" y="529960"/>
                </a:lnTo>
                <a:lnTo>
                  <a:pt x="300421" y="542627"/>
                </a:lnTo>
                <a:lnTo>
                  <a:pt x="249254" y="547507"/>
                </a:lnTo>
                <a:lnTo>
                  <a:pt x="230486" y="547788"/>
                </a:lnTo>
                <a:lnTo>
                  <a:pt x="562885" y="547788"/>
                </a:lnTo>
                <a:lnTo>
                  <a:pt x="577353" y="510797"/>
                </a:lnTo>
                <a:lnTo>
                  <a:pt x="585268" y="466452"/>
                </a:lnTo>
                <a:lnTo>
                  <a:pt x="586282" y="442188"/>
                </a:lnTo>
                <a:lnTo>
                  <a:pt x="585433" y="422103"/>
                </a:lnTo>
                <a:lnTo>
                  <a:pt x="573521" y="370691"/>
                </a:lnTo>
                <a:lnTo>
                  <a:pt x="549732" y="331159"/>
                </a:lnTo>
                <a:lnTo>
                  <a:pt x="516852" y="301727"/>
                </a:lnTo>
                <a:lnTo>
                  <a:pt x="477669" y="280619"/>
                </a:lnTo>
                <a:lnTo>
                  <a:pt x="434972" y="266055"/>
                </a:lnTo>
                <a:lnTo>
                  <a:pt x="391548" y="256258"/>
                </a:lnTo>
                <a:lnTo>
                  <a:pt x="309079" y="244414"/>
                </a:lnTo>
                <a:lnTo>
                  <a:pt x="293695" y="242187"/>
                </a:lnTo>
                <a:lnTo>
                  <a:pt x="254022" y="233125"/>
                </a:lnTo>
                <a:lnTo>
                  <a:pt x="221871" y="209331"/>
                </a:lnTo>
                <a:lnTo>
                  <a:pt x="217401" y="189449"/>
                </a:lnTo>
                <a:lnTo>
                  <a:pt x="219313" y="176095"/>
                </a:lnTo>
                <a:lnTo>
                  <a:pt x="254867" y="142138"/>
                </a:lnTo>
                <a:lnTo>
                  <a:pt x="298645" y="131925"/>
                </a:lnTo>
                <a:lnTo>
                  <a:pt x="344028" y="129242"/>
                </a:lnTo>
                <a:lnTo>
                  <a:pt x="547736" y="129242"/>
                </a:lnTo>
                <a:lnTo>
                  <a:pt x="547504" y="22311"/>
                </a:lnTo>
                <a:lnTo>
                  <a:pt x="494798" y="13564"/>
                </a:lnTo>
                <a:lnTo>
                  <a:pt x="451204" y="7873"/>
                </a:lnTo>
                <a:lnTo>
                  <a:pt x="400161" y="2971"/>
                </a:lnTo>
                <a:lnTo>
                  <a:pt x="345236" y="210"/>
                </a:lnTo>
                <a:lnTo>
                  <a:pt x="326682" y="0"/>
                </a:lnTo>
                <a:close/>
              </a:path>
              <a:path w="562885" h="680681">
                <a:moveTo>
                  <a:pt x="547736" y="129242"/>
                </a:moveTo>
                <a:lnTo>
                  <a:pt x="344028" y="129242"/>
                </a:lnTo>
                <a:lnTo>
                  <a:pt x="385503" y="129262"/>
                </a:lnTo>
                <a:lnTo>
                  <a:pt x="392743" y="129425"/>
                </a:lnTo>
                <a:lnTo>
                  <a:pt x="447468" y="134387"/>
                </a:lnTo>
                <a:lnTo>
                  <a:pt x="547776" y="147815"/>
                </a:lnTo>
                <a:lnTo>
                  <a:pt x="547736" y="12924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420492" y="3659121"/>
            <a:ext cx="709840" cy="688136"/>
          </a:xfrm>
          <a:custGeom>
            <a:avLst/>
            <a:gdLst/>
            <a:ahLst/>
            <a:cxnLst/>
            <a:rect l="l" t="t" r="r" b="b"/>
            <a:pathLst>
              <a:path w="709840" h="688136">
                <a:moveTo>
                  <a:pt x="361454" y="0"/>
                </a:moveTo>
                <a:lnTo>
                  <a:pt x="294287" y="3861"/>
                </a:lnTo>
                <a:lnTo>
                  <a:pt x="233715" y="15242"/>
                </a:lnTo>
                <a:lnTo>
                  <a:pt x="179851" y="33838"/>
                </a:lnTo>
                <a:lnTo>
                  <a:pt x="132806" y="59342"/>
                </a:lnTo>
                <a:lnTo>
                  <a:pt x="92692" y="91449"/>
                </a:lnTo>
                <a:lnTo>
                  <a:pt x="59621" y="129854"/>
                </a:lnTo>
                <a:lnTo>
                  <a:pt x="33704" y="174252"/>
                </a:lnTo>
                <a:lnTo>
                  <a:pt x="15054" y="224337"/>
                </a:lnTo>
                <a:lnTo>
                  <a:pt x="3782" y="279804"/>
                </a:lnTo>
                <a:lnTo>
                  <a:pt x="0" y="340347"/>
                </a:lnTo>
                <a:lnTo>
                  <a:pt x="1290" y="378178"/>
                </a:lnTo>
                <a:lnTo>
                  <a:pt x="11372" y="446278"/>
                </a:lnTo>
                <a:lnTo>
                  <a:pt x="30912" y="504728"/>
                </a:lnTo>
                <a:lnTo>
                  <a:pt x="59262" y="554048"/>
                </a:lnTo>
                <a:lnTo>
                  <a:pt x="95771" y="594762"/>
                </a:lnTo>
                <a:lnTo>
                  <a:pt x="139790" y="627389"/>
                </a:lnTo>
                <a:lnTo>
                  <a:pt x="190670" y="652453"/>
                </a:lnTo>
                <a:lnTo>
                  <a:pt x="247761" y="670474"/>
                </a:lnTo>
                <a:lnTo>
                  <a:pt x="310414" y="681973"/>
                </a:lnTo>
                <a:lnTo>
                  <a:pt x="377977" y="687473"/>
                </a:lnTo>
                <a:lnTo>
                  <a:pt x="413398" y="688136"/>
                </a:lnTo>
                <a:lnTo>
                  <a:pt x="478517" y="687867"/>
                </a:lnTo>
                <a:lnTo>
                  <a:pt x="523695" y="686237"/>
                </a:lnTo>
                <a:lnTo>
                  <a:pt x="561886" y="681997"/>
                </a:lnTo>
                <a:lnTo>
                  <a:pt x="606045" y="673898"/>
                </a:lnTo>
                <a:lnTo>
                  <a:pt x="650875" y="664540"/>
                </a:lnTo>
                <a:lnTo>
                  <a:pt x="650710" y="552564"/>
                </a:lnTo>
                <a:lnTo>
                  <a:pt x="430389" y="552564"/>
                </a:lnTo>
                <a:lnTo>
                  <a:pt x="415583" y="551871"/>
                </a:lnTo>
                <a:lnTo>
                  <a:pt x="371372" y="546370"/>
                </a:lnTo>
                <a:lnTo>
                  <a:pt x="329382" y="534886"/>
                </a:lnTo>
                <a:lnTo>
                  <a:pt x="292412" y="516469"/>
                </a:lnTo>
                <a:lnTo>
                  <a:pt x="262780" y="489973"/>
                </a:lnTo>
                <a:lnTo>
                  <a:pt x="243124" y="454382"/>
                </a:lnTo>
                <a:lnTo>
                  <a:pt x="236004" y="408647"/>
                </a:lnTo>
                <a:lnTo>
                  <a:pt x="709256" y="408647"/>
                </a:lnTo>
                <a:lnTo>
                  <a:pt x="709840" y="368693"/>
                </a:lnTo>
                <a:lnTo>
                  <a:pt x="708940" y="330805"/>
                </a:lnTo>
                <a:lnTo>
                  <a:pt x="706489" y="294981"/>
                </a:lnTo>
                <a:lnTo>
                  <a:pt x="705370" y="285699"/>
                </a:lnTo>
                <a:lnTo>
                  <a:pt x="484428" y="285699"/>
                </a:lnTo>
                <a:lnTo>
                  <a:pt x="235435" y="273237"/>
                </a:lnTo>
                <a:lnTo>
                  <a:pt x="240665" y="228326"/>
                </a:lnTo>
                <a:lnTo>
                  <a:pt x="252592" y="188860"/>
                </a:lnTo>
                <a:lnTo>
                  <a:pt x="274382" y="157443"/>
                </a:lnTo>
                <a:lnTo>
                  <a:pt x="309199" y="136683"/>
                </a:lnTo>
                <a:lnTo>
                  <a:pt x="360210" y="129184"/>
                </a:lnTo>
                <a:lnTo>
                  <a:pt x="658700" y="129184"/>
                </a:lnTo>
                <a:lnTo>
                  <a:pt x="655383" y="123280"/>
                </a:lnTo>
                <a:lnTo>
                  <a:pt x="622848" y="82476"/>
                </a:lnTo>
                <a:lnTo>
                  <a:pt x="581657" y="49863"/>
                </a:lnTo>
                <a:lnTo>
                  <a:pt x="531265" y="25425"/>
                </a:lnTo>
                <a:lnTo>
                  <a:pt x="471126" y="9147"/>
                </a:lnTo>
                <a:lnTo>
                  <a:pt x="400697" y="1015"/>
                </a:lnTo>
                <a:lnTo>
                  <a:pt x="361454" y="0"/>
                </a:lnTo>
                <a:close/>
              </a:path>
              <a:path w="709840" h="688136">
                <a:moveTo>
                  <a:pt x="650681" y="532915"/>
                </a:moveTo>
                <a:lnTo>
                  <a:pt x="600757" y="540622"/>
                </a:lnTo>
                <a:lnTo>
                  <a:pt x="558067" y="545673"/>
                </a:lnTo>
                <a:lnTo>
                  <a:pt x="506852" y="550008"/>
                </a:lnTo>
                <a:lnTo>
                  <a:pt x="450054" y="552406"/>
                </a:lnTo>
                <a:lnTo>
                  <a:pt x="430389" y="552564"/>
                </a:lnTo>
                <a:lnTo>
                  <a:pt x="650710" y="552564"/>
                </a:lnTo>
                <a:lnTo>
                  <a:pt x="650681" y="532915"/>
                </a:lnTo>
                <a:close/>
              </a:path>
              <a:path w="709840" h="688136">
                <a:moveTo>
                  <a:pt x="658700" y="129184"/>
                </a:moveTo>
                <a:lnTo>
                  <a:pt x="360210" y="129184"/>
                </a:lnTo>
                <a:lnTo>
                  <a:pt x="374405" y="129656"/>
                </a:lnTo>
                <a:lnTo>
                  <a:pt x="391957" y="131769"/>
                </a:lnTo>
                <a:lnTo>
                  <a:pt x="433289" y="147361"/>
                </a:lnTo>
                <a:lnTo>
                  <a:pt x="460084" y="174783"/>
                </a:lnTo>
                <a:lnTo>
                  <a:pt x="475492" y="211399"/>
                </a:lnTo>
                <a:lnTo>
                  <a:pt x="482665" y="254573"/>
                </a:lnTo>
                <a:lnTo>
                  <a:pt x="484428" y="285699"/>
                </a:lnTo>
                <a:lnTo>
                  <a:pt x="705370" y="285699"/>
                </a:lnTo>
                <a:lnTo>
                  <a:pt x="696659" y="229517"/>
                </a:lnTo>
                <a:lnTo>
                  <a:pt x="679805" y="172289"/>
                </a:lnTo>
                <a:lnTo>
                  <a:pt x="668574" y="146758"/>
                </a:lnTo>
                <a:lnTo>
                  <a:pt x="658700" y="12918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189382" y="3662841"/>
            <a:ext cx="602411" cy="680667"/>
          </a:xfrm>
          <a:custGeom>
            <a:avLst/>
            <a:gdLst/>
            <a:ahLst/>
            <a:cxnLst/>
            <a:rect l="l" t="t" r="r" b="b"/>
            <a:pathLst>
              <a:path w="602411" h="680667">
                <a:moveTo>
                  <a:pt x="375107" y="0"/>
                </a:moveTo>
                <a:lnTo>
                  <a:pt x="310572" y="3083"/>
                </a:lnTo>
                <a:lnTo>
                  <a:pt x="250713" y="12442"/>
                </a:lnTo>
                <a:lnTo>
                  <a:pt x="196026" y="28240"/>
                </a:lnTo>
                <a:lnTo>
                  <a:pt x="147013" y="50642"/>
                </a:lnTo>
                <a:lnTo>
                  <a:pt x="104171" y="79811"/>
                </a:lnTo>
                <a:lnTo>
                  <a:pt x="68000" y="115911"/>
                </a:lnTo>
                <a:lnTo>
                  <a:pt x="38998" y="159105"/>
                </a:lnTo>
                <a:lnTo>
                  <a:pt x="17665" y="209557"/>
                </a:lnTo>
                <a:lnTo>
                  <a:pt x="4499" y="267432"/>
                </a:lnTo>
                <a:lnTo>
                  <a:pt x="0" y="332892"/>
                </a:lnTo>
                <a:lnTo>
                  <a:pt x="1290" y="369885"/>
                </a:lnTo>
                <a:lnTo>
                  <a:pt x="11365" y="436808"/>
                </a:lnTo>
                <a:lnTo>
                  <a:pt x="30884" y="494658"/>
                </a:lnTo>
                <a:lnTo>
                  <a:pt x="59187" y="543843"/>
                </a:lnTo>
                <a:lnTo>
                  <a:pt x="95614" y="584775"/>
                </a:lnTo>
                <a:lnTo>
                  <a:pt x="139507" y="617861"/>
                </a:lnTo>
                <a:lnTo>
                  <a:pt x="190206" y="643514"/>
                </a:lnTo>
                <a:lnTo>
                  <a:pt x="247051" y="662141"/>
                </a:lnTo>
                <a:lnTo>
                  <a:pt x="309384" y="674154"/>
                </a:lnTo>
                <a:lnTo>
                  <a:pt x="376544" y="679962"/>
                </a:lnTo>
                <a:lnTo>
                  <a:pt x="411728" y="680667"/>
                </a:lnTo>
                <a:lnTo>
                  <a:pt x="424521" y="680520"/>
                </a:lnTo>
                <a:lnTo>
                  <a:pt x="462849" y="679117"/>
                </a:lnTo>
                <a:lnTo>
                  <a:pt x="501018" y="676227"/>
                </a:lnTo>
                <a:lnTo>
                  <a:pt x="538916" y="671795"/>
                </a:lnTo>
                <a:lnTo>
                  <a:pt x="588836" y="663391"/>
                </a:lnTo>
                <a:lnTo>
                  <a:pt x="601179" y="660831"/>
                </a:lnTo>
                <a:lnTo>
                  <a:pt x="601179" y="530402"/>
                </a:lnTo>
                <a:lnTo>
                  <a:pt x="450875" y="530402"/>
                </a:lnTo>
                <a:lnTo>
                  <a:pt x="429624" y="530051"/>
                </a:lnTo>
                <a:lnTo>
                  <a:pt x="390416" y="527124"/>
                </a:lnTo>
                <a:lnTo>
                  <a:pt x="339828" y="516584"/>
                </a:lnTo>
                <a:lnTo>
                  <a:pt x="299084" y="497727"/>
                </a:lnTo>
                <a:lnTo>
                  <a:pt x="268159" y="469495"/>
                </a:lnTo>
                <a:lnTo>
                  <a:pt x="247028" y="430833"/>
                </a:lnTo>
                <a:lnTo>
                  <a:pt x="235664" y="380683"/>
                </a:lnTo>
                <a:lnTo>
                  <a:pt x="233502" y="340347"/>
                </a:lnTo>
                <a:lnTo>
                  <a:pt x="234044" y="319455"/>
                </a:lnTo>
                <a:lnTo>
                  <a:pt x="242250" y="265127"/>
                </a:lnTo>
                <a:lnTo>
                  <a:pt x="260534" y="222538"/>
                </a:lnTo>
                <a:lnTo>
                  <a:pt x="289161" y="190687"/>
                </a:lnTo>
                <a:lnTo>
                  <a:pt x="328393" y="168569"/>
                </a:lnTo>
                <a:lnTo>
                  <a:pt x="378497" y="155180"/>
                </a:lnTo>
                <a:lnTo>
                  <a:pt x="418069" y="150609"/>
                </a:lnTo>
                <a:lnTo>
                  <a:pt x="462669" y="149174"/>
                </a:lnTo>
                <a:lnTo>
                  <a:pt x="601532" y="149174"/>
                </a:lnTo>
                <a:lnTo>
                  <a:pt x="590035" y="20816"/>
                </a:lnTo>
                <a:lnTo>
                  <a:pt x="552453" y="13616"/>
                </a:lnTo>
                <a:lnTo>
                  <a:pt x="514597" y="8096"/>
                </a:lnTo>
                <a:lnTo>
                  <a:pt x="476569" y="4118"/>
                </a:lnTo>
                <a:lnTo>
                  <a:pt x="438473" y="1545"/>
                </a:lnTo>
                <a:lnTo>
                  <a:pt x="387750" y="58"/>
                </a:lnTo>
                <a:lnTo>
                  <a:pt x="375107" y="0"/>
                </a:lnTo>
                <a:close/>
              </a:path>
              <a:path w="602411" h="680667">
                <a:moveTo>
                  <a:pt x="601179" y="520458"/>
                </a:moveTo>
                <a:lnTo>
                  <a:pt x="591564" y="521307"/>
                </a:lnTo>
                <a:lnTo>
                  <a:pt x="536166" y="526759"/>
                </a:lnTo>
                <a:lnTo>
                  <a:pt x="524135" y="527742"/>
                </a:lnTo>
                <a:lnTo>
                  <a:pt x="483409" y="529914"/>
                </a:lnTo>
                <a:lnTo>
                  <a:pt x="450875" y="530402"/>
                </a:lnTo>
                <a:lnTo>
                  <a:pt x="601179" y="530402"/>
                </a:lnTo>
                <a:lnTo>
                  <a:pt x="601179" y="520458"/>
                </a:lnTo>
                <a:close/>
              </a:path>
              <a:path w="602411" h="680667">
                <a:moveTo>
                  <a:pt x="601532" y="149174"/>
                </a:moveTo>
                <a:lnTo>
                  <a:pt x="462669" y="149174"/>
                </a:lnTo>
                <a:lnTo>
                  <a:pt x="475278" y="149521"/>
                </a:lnTo>
                <a:lnTo>
                  <a:pt x="488114" y="150068"/>
                </a:lnTo>
                <a:lnTo>
                  <a:pt x="501110" y="150785"/>
                </a:lnTo>
                <a:lnTo>
                  <a:pt x="527299" y="152608"/>
                </a:lnTo>
                <a:lnTo>
                  <a:pt x="602411" y="158991"/>
                </a:lnTo>
                <a:lnTo>
                  <a:pt x="601532" y="14917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905842" y="2656773"/>
            <a:ext cx="671359" cy="711352"/>
          </a:xfrm>
          <a:custGeom>
            <a:avLst/>
            <a:gdLst/>
            <a:ahLst/>
            <a:cxnLst/>
            <a:rect l="l" t="t" r="r" b="b"/>
            <a:pathLst>
              <a:path w="671359" h="711352">
                <a:moveTo>
                  <a:pt x="329313" y="0"/>
                </a:moveTo>
                <a:lnTo>
                  <a:pt x="324830" y="0"/>
                </a:lnTo>
                <a:lnTo>
                  <a:pt x="291558" y="418"/>
                </a:lnTo>
                <a:lnTo>
                  <a:pt x="231033" y="3509"/>
                </a:lnTo>
                <a:lnTo>
                  <a:pt x="178309" y="9026"/>
                </a:lnTo>
                <a:lnTo>
                  <a:pt x="133116" y="16277"/>
                </a:lnTo>
                <a:lnTo>
                  <a:pt x="95185" y="24567"/>
                </a:lnTo>
                <a:lnTo>
                  <a:pt x="51316" y="37436"/>
                </a:lnTo>
                <a:lnTo>
                  <a:pt x="15729" y="51763"/>
                </a:lnTo>
                <a:lnTo>
                  <a:pt x="4346" y="57772"/>
                </a:lnTo>
                <a:lnTo>
                  <a:pt x="4346" y="211073"/>
                </a:lnTo>
                <a:lnTo>
                  <a:pt x="2715" y="245793"/>
                </a:lnTo>
                <a:lnTo>
                  <a:pt x="1363" y="277215"/>
                </a:lnTo>
                <a:lnTo>
                  <a:pt x="439" y="304348"/>
                </a:lnTo>
                <a:lnTo>
                  <a:pt x="0" y="327346"/>
                </a:lnTo>
                <a:lnTo>
                  <a:pt x="4" y="343771"/>
                </a:lnTo>
                <a:lnTo>
                  <a:pt x="2556" y="394165"/>
                </a:lnTo>
                <a:lnTo>
                  <a:pt x="13471" y="443234"/>
                </a:lnTo>
                <a:lnTo>
                  <a:pt x="35561" y="486291"/>
                </a:lnTo>
                <a:lnTo>
                  <a:pt x="71710" y="531386"/>
                </a:lnTo>
                <a:lnTo>
                  <a:pt x="105045" y="566557"/>
                </a:lnTo>
                <a:lnTo>
                  <a:pt x="146764" y="608596"/>
                </a:lnTo>
                <a:lnTo>
                  <a:pt x="182612" y="641194"/>
                </a:lnTo>
                <a:lnTo>
                  <a:pt x="216167" y="666050"/>
                </a:lnTo>
                <a:lnTo>
                  <a:pt x="260770" y="691113"/>
                </a:lnTo>
                <a:lnTo>
                  <a:pt x="296543" y="704661"/>
                </a:lnTo>
                <a:lnTo>
                  <a:pt x="335003" y="711352"/>
                </a:lnTo>
                <a:lnTo>
                  <a:pt x="337797" y="711123"/>
                </a:lnTo>
                <a:lnTo>
                  <a:pt x="374006" y="711123"/>
                </a:lnTo>
                <a:lnTo>
                  <a:pt x="416768" y="704128"/>
                </a:lnTo>
                <a:lnTo>
                  <a:pt x="451399" y="682664"/>
                </a:lnTo>
                <a:lnTo>
                  <a:pt x="485163" y="651919"/>
                </a:lnTo>
                <a:lnTo>
                  <a:pt x="514928" y="622494"/>
                </a:lnTo>
                <a:lnTo>
                  <a:pt x="560096" y="570119"/>
                </a:lnTo>
                <a:lnTo>
                  <a:pt x="595643" y="515146"/>
                </a:lnTo>
                <a:lnTo>
                  <a:pt x="603722" y="499646"/>
                </a:lnTo>
                <a:lnTo>
                  <a:pt x="338211" y="499646"/>
                </a:lnTo>
                <a:lnTo>
                  <a:pt x="324969" y="499576"/>
                </a:lnTo>
                <a:lnTo>
                  <a:pt x="288405" y="486158"/>
                </a:lnTo>
                <a:lnTo>
                  <a:pt x="249809" y="447629"/>
                </a:lnTo>
                <a:lnTo>
                  <a:pt x="219553" y="400817"/>
                </a:lnTo>
                <a:lnTo>
                  <a:pt x="202081" y="354819"/>
                </a:lnTo>
                <a:lnTo>
                  <a:pt x="193883" y="314967"/>
                </a:lnTo>
                <a:lnTo>
                  <a:pt x="191553" y="287467"/>
                </a:lnTo>
                <a:lnTo>
                  <a:pt x="191586" y="209010"/>
                </a:lnTo>
                <a:lnTo>
                  <a:pt x="226380" y="190956"/>
                </a:lnTo>
                <a:lnTo>
                  <a:pt x="265368" y="184306"/>
                </a:lnTo>
                <a:lnTo>
                  <a:pt x="671223" y="183376"/>
                </a:lnTo>
                <a:lnTo>
                  <a:pt x="671223" y="57772"/>
                </a:lnTo>
                <a:lnTo>
                  <a:pt x="635010" y="35479"/>
                </a:lnTo>
                <a:lnTo>
                  <a:pt x="594797" y="15865"/>
                </a:lnTo>
                <a:lnTo>
                  <a:pt x="549708" y="5264"/>
                </a:lnTo>
                <a:lnTo>
                  <a:pt x="503438" y="1559"/>
                </a:lnTo>
                <a:lnTo>
                  <a:pt x="439282" y="194"/>
                </a:lnTo>
                <a:lnTo>
                  <a:pt x="333428" y="152"/>
                </a:lnTo>
                <a:lnTo>
                  <a:pt x="329313" y="0"/>
                </a:lnTo>
                <a:close/>
              </a:path>
              <a:path w="671359" h="711352">
                <a:moveTo>
                  <a:pt x="374006" y="711123"/>
                </a:moveTo>
                <a:lnTo>
                  <a:pt x="337797" y="711123"/>
                </a:lnTo>
                <a:lnTo>
                  <a:pt x="340591" y="711352"/>
                </a:lnTo>
                <a:lnTo>
                  <a:pt x="368897" y="711296"/>
                </a:lnTo>
                <a:lnTo>
                  <a:pt x="374006" y="711123"/>
                </a:lnTo>
                <a:close/>
              </a:path>
              <a:path w="671359" h="711352">
                <a:moveTo>
                  <a:pt x="671223" y="183376"/>
                </a:moveTo>
                <a:lnTo>
                  <a:pt x="317457" y="183376"/>
                </a:lnTo>
                <a:lnTo>
                  <a:pt x="344454" y="183789"/>
                </a:lnTo>
                <a:lnTo>
                  <a:pt x="368671" y="184945"/>
                </a:lnTo>
                <a:lnTo>
                  <a:pt x="409220" y="188960"/>
                </a:lnTo>
                <a:lnTo>
                  <a:pt x="452025" y="197261"/>
                </a:lnTo>
                <a:lnTo>
                  <a:pt x="484025" y="277215"/>
                </a:lnTo>
                <a:lnTo>
                  <a:pt x="484962" y="297364"/>
                </a:lnTo>
                <a:lnTo>
                  <a:pt x="485658" y="315185"/>
                </a:lnTo>
                <a:lnTo>
                  <a:pt x="485921" y="327346"/>
                </a:lnTo>
                <a:lnTo>
                  <a:pt x="485882" y="340626"/>
                </a:lnTo>
                <a:lnTo>
                  <a:pt x="478405" y="384444"/>
                </a:lnTo>
                <a:lnTo>
                  <a:pt x="454591" y="419050"/>
                </a:lnTo>
                <a:lnTo>
                  <a:pt x="420728" y="453936"/>
                </a:lnTo>
                <a:lnTo>
                  <a:pt x="386342" y="481760"/>
                </a:lnTo>
                <a:lnTo>
                  <a:pt x="348916" y="498031"/>
                </a:lnTo>
                <a:lnTo>
                  <a:pt x="338211" y="499646"/>
                </a:lnTo>
                <a:lnTo>
                  <a:pt x="603722" y="499646"/>
                </a:lnTo>
                <a:lnTo>
                  <a:pt x="622716" y="459483"/>
                </a:lnTo>
                <a:lnTo>
                  <a:pt x="642461" y="405043"/>
                </a:lnTo>
                <a:lnTo>
                  <a:pt x="656025" y="353736"/>
                </a:lnTo>
                <a:lnTo>
                  <a:pt x="664552" y="307473"/>
                </a:lnTo>
                <a:lnTo>
                  <a:pt x="669190" y="268164"/>
                </a:lnTo>
                <a:lnTo>
                  <a:pt x="671359" y="226421"/>
                </a:lnTo>
                <a:lnTo>
                  <a:pt x="671223" y="211073"/>
                </a:lnTo>
                <a:lnTo>
                  <a:pt x="671223" y="183376"/>
                </a:lnTo>
                <a:close/>
              </a:path>
              <a:path w="671359" h="711352">
                <a:moveTo>
                  <a:pt x="346255" y="0"/>
                </a:moveTo>
                <a:lnTo>
                  <a:pt x="342166" y="152"/>
                </a:lnTo>
                <a:lnTo>
                  <a:pt x="431064" y="152"/>
                </a:lnTo>
                <a:lnTo>
                  <a:pt x="346255" y="0"/>
                </a:lnTo>
                <a:close/>
              </a:path>
            </a:pathLst>
          </a:custGeom>
          <a:solidFill>
            <a:srgbClr val="F89727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4880240" y="4496587"/>
            <a:ext cx="3719195" cy="4260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700" b="1" spc="80" dirty="0">
                <a:solidFill>
                  <a:srgbClr val="FFFFFF"/>
                </a:solidFill>
                <a:latin typeface="Verdana"/>
                <a:cs typeface="Verdana"/>
              </a:rPr>
              <a:t>De</a:t>
            </a:r>
            <a:r>
              <a:rPr sz="2700" b="1" spc="0" dirty="0">
                <a:solidFill>
                  <a:srgbClr val="FFFFFF"/>
                </a:solidFill>
                <a:latin typeface="Verdana"/>
                <a:cs typeface="Verdana"/>
              </a:rPr>
              <a:t>fe</a:t>
            </a:r>
            <a:r>
              <a:rPr sz="2700" b="1" spc="-30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2700" b="1" spc="-55" dirty="0">
                <a:solidFill>
                  <a:srgbClr val="FFFFFF"/>
                </a:solidFill>
                <a:latin typeface="Verdana"/>
                <a:cs typeface="Verdana"/>
              </a:rPr>
              <a:t>ce</a:t>
            </a:r>
            <a:r>
              <a:rPr sz="2700" b="1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700" b="1" spc="185" dirty="0">
                <a:solidFill>
                  <a:srgbClr val="FFFFFF"/>
                </a:solidFill>
                <a:latin typeface="Verdana"/>
                <a:cs typeface="Verdana"/>
              </a:rPr>
              <a:t>&amp;</a:t>
            </a:r>
            <a:r>
              <a:rPr sz="2700" b="1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700" b="1" spc="-60" dirty="0">
                <a:solidFill>
                  <a:srgbClr val="FFFFFF"/>
                </a:solidFill>
                <a:latin typeface="Verdana"/>
                <a:cs typeface="Verdana"/>
              </a:rPr>
              <a:t>Se</a:t>
            </a:r>
            <a:r>
              <a:rPr sz="2700" b="1" spc="-10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sz="2700" b="1" spc="10" dirty="0">
                <a:solidFill>
                  <a:srgbClr val="FFFFFF"/>
                </a:solidFill>
                <a:latin typeface="Verdana"/>
                <a:cs typeface="Verdana"/>
              </a:rPr>
              <a:t>urity</a:t>
            </a:r>
            <a:endParaRPr sz="27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14413" y="428374"/>
            <a:ext cx="304800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00" spc="-55" dirty="0">
                <a:solidFill>
                  <a:srgbClr val="818386"/>
                </a:solidFill>
                <a:latin typeface="Lucida Sans"/>
                <a:cs typeface="Lucida Sans"/>
              </a:rPr>
              <a:t>4/19</a:t>
            </a:r>
            <a:endParaRPr sz="1000">
              <a:latin typeface="Lucida Sans"/>
              <a:cs typeface="Lucida San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4500" y="422764"/>
            <a:ext cx="657225" cy="1949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45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1200" b="1" spc="-1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200" b="1" spc="55" dirty="0">
                <a:solidFill>
                  <a:srgbClr val="FFFFFF"/>
                </a:solidFill>
                <a:latin typeface="Trebuchet MS"/>
                <a:cs typeface="Trebuchet MS"/>
              </a:rPr>
              <a:t>Y</a:t>
            </a:r>
            <a:r>
              <a:rPr sz="1200" b="1" spc="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b="1" spc="35" dirty="0">
                <a:solidFill>
                  <a:srgbClr val="FFFFFF"/>
                </a:solidFill>
                <a:latin typeface="Trebuchet MS"/>
                <a:cs typeface="Trebuchet MS"/>
              </a:rPr>
              <a:t>OFF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26667" y="2750132"/>
            <a:ext cx="7026275" cy="901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5850" b="1" spc="380" dirty="0">
                <a:solidFill>
                  <a:srgbClr val="4C4D4F"/>
                </a:solidFill>
                <a:latin typeface="Trebuchet MS"/>
                <a:cs typeface="Trebuchet MS"/>
              </a:rPr>
              <a:t>De</a:t>
            </a:r>
            <a:r>
              <a:rPr sz="5850" b="1" spc="80" dirty="0">
                <a:solidFill>
                  <a:srgbClr val="4C4D4F"/>
                </a:solidFill>
                <a:latin typeface="Trebuchet MS"/>
                <a:cs typeface="Trebuchet MS"/>
              </a:rPr>
              <a:t>f</a:t>
            </a:r>
            <a:r>
              <a:rPr sz="5850" b="1" spc="114" dirty="0">
                <a:solidFill>
                  <a:srgbClr val="4C4D4F"/>
                </a:solidFill>
                <a:latin typeface="Trebuchet MS"/>
                <a:cs typeface="Trebuchet MS"/>
              </a:rPr>
              <a:t>e</a:t>
            </a:r>
            <a:r>
              <a:rPr sz="5850" b="1" spc="65" dirty="0">
                <a:solidFill>
                  <a:srgbClr val="4C4D4F"/>
                </a:solidFill>
                <a:latin typeface="Trebuchet MS"/>
                <a:cs typeface="Trebuchet MS"/>
              </a:rPr>
              <a:t>n</a:t>
            </a:r>
            <a:r>
              <a:rPr sz="5850" b="1" spc="-35" dirty="0">
                <a:solidFill>
                  <a:srgbClr val="4C4D4F"/>
                </a:solidFill>
                <a:latin typeface="Trebuchet MS"/>
                <a:cs typeface="Trebuchet MS"/>
              </a:rPr>
              <a:t>c</a:t>
            </a:r>
            <a:r>
              <a:rPr sz="5850" b="1" spc="130" dirty="0">
                <a:solidFill>
                  <a:srgbClr val="4C4D4F"/>
                </a:solidFill>
                <a:latin typeface="Trebuchet MS"/>
                <a:cs typeface="Trebuchet MS"/>
              </a:rPr>
              <a:t>e</a:t>
            </a:r>
            <a:r>
              <a:rPr sz="5850" b="1" spc="-180" dirty="0">
                <a:solidFill>
                  <a:srgbClr val="4C4D4F"/>
                </a:solidFill>
                <a:latin typeface="Trebuchet MS"/>
                <a:cs typeface="Trebuchet MS"/>
              </a:rPr>
              <a:t> </a:t>
            </a:r>
            <a:r>
              <a:rPr sz="5850" b="1" spc="865" dirty="0">
                <a:solidFill>
                  <a:srgbClr val="4C4D4F"/>
                </a:solidFill>
                <a:latin typeface="Trebuchet MS"/>
                <a:cs typeface="Trebuchet MS"/>
              </a:rPr>
              <a:t>&amp;</a:t>
            </a:r>
            <a:r>
              <a:rPr sz="5850" b="1" spc="-180" dirty="0">
                <a:solidFill>
                  <a:srgbClr val="4C4D4F"/>
                </a:solidFill>
                <a:latin typeface="Trebuchet MS"/>
                <a:cs typeface="Trebuchet MS"/>
              </a:rPr>
              <a:t> </a:t>
            </a:r>
            <a:r>
              <a:rPr sz="5850" b="1" spc="165" dirty="0">
                <a:solidFill>
                  <a:srgbClr val="4C4D4F"/>
                </a:solidFill>
                <a:latin typeface="Trebuchet MS"/>
                <a:cs typeface="Trebuchet MS"/>
              </a:rPr>
              <a:t>Se</a:t>
            </a:r>
            <a:r>
              <a:rPr sz="5850" b="1" spc="235" dirty="0">
                <a:solidFill>
                  <a:srgbClr val="4C4D4F"/>
                </a:solidFill>
                <a:latin typeface="Trebuchet MS"/>
                <a:cs typeface="Trebuchet MS"/>
              </a:rPr>
              <a:t>c</a:t>
            </a:r>
            <a:r>
              <a:rPr sz="5850" b="1" spc="5" dirty="0">
                <a:solidFill>
                  <a:srgbClr val="4C4D4F"/>
                </a:solidFill>
                <a:latin typeface="Trebuchet MS"/>
                <a:cs typeface="Trebuchet MS"/>
              </a:rPr>
              <a:t>urity</a:t>
            </a:r>
            <a:endParaRPr sz="58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16955" y="428374"/>
            <a:ext cx="302260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00" spc="-55" dirty="0">
                <a:solidFill>
                  <a:srgbClr val="818386"/>
                </a:solidFill>
                <a:latin typeface="Lucida Sans"/>
                <a:cs typeface="Lucida Sans"/>
              </a:rPr>
              <a:t>5</a:t>
            </a:r>
            <a:r>
              <a:rPr sz="1000" spc="-60" dirty="0">
                <a:solidFill>
                  <a:srgbClr val="818386"/>
                </a:solidFill>
                <a:latin typeface="Lucida Sans"/>
                <a:cs typeface="Lucida Sans"/>
              </a:rPr>
              <a:t>/19</a:t>
            </a:r>
            <a:endParaRPr sz="1000">
              <a:latin typeface="Lucida Sans"/>
              <a:cs typeface="Lucida San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4500" y="422764"/>
            <a:ext cx="4909820" cy="1949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60" dirty="0">
                <a:solidFill>
                  <a:srgbClr val="FFFFFF"/>
                </a:solidFill>
                <a:latin typeface="Trebuchet MS"/>
                <a:cs typeface="Trebuchet MS"/>
              </a:rPr>
              <a:t>USE</a:t>
            </a:r>
            <a:r>
              <a:rPr sz="1200" b="1" spc="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b="1" spc="60" dirty="0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sz="1200" b="1" spc="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b="1" spc="-70" dirty="0">
                <a:solidFill>
                  <a:srgbClr val="FFFFFF"/>
                </a:solidFill>
                <a:latin typeface="Trebuchet MS"/>
                <a:cs typeface="Trebuchet MS"/>
              </a:rPr>
              <a:t>L</a:t>
            </a:r>
            <a:r>
              <a:rPr sz="1200" b="1" spc="8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1200" b="1" spc="85" dirty="0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sz="1200" b="1" spc="-2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1200" b="1" spc="-40" dirty="0">
                <a:solidFill>
                  <a:srgbClr val="FFFFFF"/>
                </a:solidFill>
                <a:latin typeface="Trebuchet MS"/>
                <a:cs typeface="Trebuchet MS"/>
              </a:rPr>
              <a:t>,</a:t>
            </a:r>
            <a:r>
              <a:rPr sz="1200" b="1" spc="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b="1" spc="225" dirty="0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sz="1200" b="1" spc="75" dirty="0">
                <a:solidFill>
                  <a:srgbClr val="FFFFFF"/>
                </a:solidFill>
                <a:latin typeface="Trebuchet MS"/>
                <a:cs typeface="Trebuchet MS"/>
              </a:rPr>
              <a:t>INI</a:t>
            </a:r>
            <a:r>
              <a:rPr sz="1200" b="1" spc="210" dirty="0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sz="1200" b="1" spc="60" dirty="0">
                <a:solidFill>
                  <a:srgbClr val="FFFFFF"/>
                </a:solidFill>
                <a:latin typeface="Trebuchet MS"/>
                <a:cs typeface="Trebuchet MS"/>
              </a:rPr>
              <a:t>U</a:t>
            </a:r>
            <a:r>
              <a:rPr sz="1200" b="1" spc="195" dirty="0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sz="1200" b="1" spc="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b="1" spc="30" dirty="0">
                <a:solidFill>
                  <a:srgbClr val="FFFFFF"/>
                </a:solidFill>
                <a:latin typeface="Trebuchet MS"/>
                <a:cs typeface="Trebuchet MS"/>
              </a:rPr>
              <a:t>SIZE,</a:t>
            </a:r>
            <a:r>
              <a:rPr sz="1200" b="1" spc="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b="1" spc="90" dirty="0">
                <a:solidFill>
                  <a:srgbClr val="FFFFFF"/>
                </a:solidFill>
                <a:latin typeface="Trebuchet MS"/>
                <a:cs typeface="Trebuchet MS"/>
              </a:rPr>
              <a:t>DI</a:t>
            </a:r>
            <a:r>
              <a:rPr sz="1200" b="1" spc="70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1200" b="1" spc="-125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200" b="1" spc="40" dirty="0">
                <a:solidFill>
                  <a:srgbClr val="FFFFFF"/>
                </a:solidFill>
                <a:latin typeface="Trebuchet MS"/>
                <a:cs typeface="Trebuchet MS"/>
              </a:rPr>
              <a:t>ANCE,</a:t>
            </a:r>
            <a:r>
              <a:rPr sz="1200" b="1" spc="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b="1" spc="50" dirty="0">
                <a:solidFill>
                  <a:srgbClr val="FFFFFF"/>
                </a:solidFill>
                <a:latin typeface="Trebuchet MS"/>
                <a:cs typeface="Trebuchet MS"/>
              </a:rPr>
              <a:t>POSITIVE</a:t>
            </a:r>
            <a:r>
              <a:rPr sz="1200" b="1" spc="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b="1" spc="165" dirty="0">
                <a:solidFill>
                  <a:srgbClr val="FFFFFF"/>
                </a:solidFill>
                <a:latin typeface="Trebuchet MS"/>
                <a:cs typeface="Trebuchet MS"/>
              </a:rPr>
              <a:t>&amp;</a:t>
            </a:r>
            <a:r>
              <a:rPr sz="1200" b="1" spc="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b="1" spc="8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1200" b="1" spc="4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200" b="1" spc="55" dirty="0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sz="1200" b="1" spc="-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200" b="1" spc="0" dirty="0">
                <a:solidFill>
                  <a:srgbClr val="FFFFFF"/>
                </a:solidFill>
                <a:latin typeface="Trebuchet MS"/>
                <a:cs typeface="Trebuchet MS"/>
              </a:rPr>
              <a:t>TIVE.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67489" y="4266947"/>
            <a:ext cx="4330052" cy="0"/>
          </a:xfrm>
          <a:custGeom>
            <a:avLst/>
            <a:gdLst/>
            <a:ahLst/>
            <a:cxnLst/>
            <a:rect l="l" t="t" r="r" b="b"/>
            <a:pathLst>
              <a:path w="4330052">
                <a:moveTo>
                  <a:pt x="0" y="0"/>
                </a:moveTo>
                <a:lnTo>
                  <a:pt x="4330052" y="0"/>
                </a:lnTo>
              </a:path>
            </a:pathLst>
          </a:custGeom>
          <a:ln w="6794">
            <a:solidFill>
              <a:srgbClr val="B3B5B8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67489" y="2258957"/>
            <a:ext cx="4330052" cy="0"/>
          </a:xfrm>
          <a:custGeom>
            <a:avLst/>
            <a:gdLst/>
            <a:ahLst/>
            <a:cxnLst/>
            <a:rect l="l" t="t" r="r" b="b"/>
            <a:pathLst>
              <a:path w="4330052">
                <a:moveTo>
                  <a:pt x="0" y="0"/>
                </a:moveTo>
                <a:lnTo>
                  <a:pt x="4330052" y="0"/>
                </a:lnTo>
              </a:path>
            </a:pathLst>
          </a:custGeom>
          <a:ln w="6794">
            <a:solidFill>
              <a:srgbClr val="B3B5B8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994138" y="2255563"/>
            <a:ext cx="0" cy="2014778"/>
          </a:xfrm>
          <a:custGeom>
            <a:avLst/>
            <a:gdLst/>
            <a:ahLst/>
            <a:cxnLst/>
            <a:rect l="l" t="t" r="r" b="b"/>
            <a:pathLst>
              <a:path h="2014778">
                <a:moveTo>
                  <a:pt x="0" y="0"/>
                </a:moveTo>
                <a:lnTo>
                  <a:pt x="0" y="2014778"/>
                </a:lnTo>
              </a:path>
            </a:pathLst>
          </a:custGeom>
          <a:ln w="6794">
            <a:solidFill>
              <a:srgbClr val="B3B5B8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70886" y="2255563"/>
            <a:ext cx="0" cy="2014778"/>
          </a:xfrm>
          <a:custGeom>
            <a:avLst/>
            <a:gdLst/>
            <a:ahLst/>
            <a:cxnLst/>
            <a:rect l="l" t="t" r="r" b="b"/>
            <a:pathLst>
              <a:path h="2014778">
                <a:moveTo>
                  <a:pt x="0" y="0"/>
                </a:moveTo>
                <a:lnTo>
                  <a:pt x="0" y="2014778"/>
                </a:lnTo>
              </a:path>
            </a:pathLst>
          </a:custGeom>
          <a:ln w="6794">
            <a:solidFill>
              <a:srgbClr val="B3B5B8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578175" y="3218713"/>
            <a:ext cx="414959" cy="0"/>
          </a:xfrm>
          <a:custGeom>
            <a:avLst/>
            <a:gdLst/>
            <a:ahLst/>
            <a:cxnLst/>
            <a:rect l="l" t="t" r="r" b="b"/>
            <a:pathLst>
              <a:path w="414959">
                <a:moveTo>
                  <a:pt x="0" y="0"/>
                </a:moveTo>
                <a:lnTo>
                  <a:pt x="414959" y="0"/>
                </a:lnTo>
              </a:path>
            </a:pathLst>
          </a:custGeom>
          <a:ln w="5994">
            <a:solidFill>
              <a:srgbClr val="4C4D4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78174" y="3178128"/>
            <a:ext cx="43649" cy="81165"/>
          </a:xfrm>
          <a:custGeom>
            <a:avLst/>
            <a:gdLst/>
            <a:ahLst/>
            <a:cxnLst/>
            <a:rect l="l" t="t" r="r" b="b"/>
            <a:pathLst>
              <a:path w="43649" h="81165">
                <a:moveTo>
                  <a:pt x="43649" y="81165"/>
                </a:moveTo>
                <a:lnTo>
                  <a:pt x="0" y="40589"/>
                </a:lnTo>
                <a:lnTo>
                  <a:pt x="43649" y="0"/>
                </a:lnTo>
              </a:path>
            </a:pathLst>
          </a:custGeom>
          <a:ln w="5994">
            <a:solidFill>
              <a:srgbClr val="4C4D4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949487" y="3178133"/>
            <a:ext cx="43649" cy="81165"/>
          </a:xfrm>
          <a:custGeom>
            <a:avLst/>
            <a:gdLst/>
            <a:ahLst/>
            <a:cxnLst/>
            <a:rect l="l" t="t" r="r" b="b"/>
            <a:pathLst>
              <a:path w="43649" h="81165">
                <a:moveTo>
                  <a:pt x="0" y="0"/>
                </a:moveTo>
                <a:lnTo>
                  <a:pt x="43649" y="40576"/>
                </a:lnTo>
                <a:lnTo>
                  <a:pt x="0" y="81165"/>
                </a:lnTo>
              </a:path>
            </a:pathLst>
          </a:custGeom>
          <a:ln w="5994">
            <a:solidFill>
              <a:srgbClr val="4C4D4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154416" y="3218713"/>
            <a:ext cx="414959" cy="0"/>
          </a:xfrm>
          <a:custGeom>
            <a:avLst/>
            <a:gdLst/>
            <a:ahLst/>
            <a:cxnLst/>
            <a:rect l="l" t="t" r="r" b="b"/>
            <a:pathLst>
              <a:path w="414959">
                <a:moveTo>
                  <a:pt x="0" y="0"/>
                </a:moveTo>
                <a:lnTo>
                  <a:pt x="414959" y="0"/>
                </a:lnTo>
              </a:path>
            </a:pathLst>
          </a:custGeom>
          <a:ln w="5994">
            <a:solidFill>
              <a:srgbClr val="F5821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154415" y="3178128"/>
            <a:ext cx="43649" cy="81165"/>
          </a:xfrm>
          <a:custGeom>
            <a:avLst/>
            <a:gdLst/>
            <a:ahLst/>
            <a:cxnLst/>
            <a:rect l="l" t="t" r="r" b="b"/>
            <a:pathLst>
              <a:path w="43649" h="81165">
                <a:moveTo>
                  <a:pt x="43649" y="81165"/>
                </a:moveTo>
                <a:lnTo>
                  <a:pt x="0" y="40589"/>
                </a:lnTo>
                <a:lnTo>
                  <a:pt x="43649" y="0"/>
                </a:lnTo>
              </a:path>
            </a:pathLst>
          </a:custGeom>
          <a:ln w="5994">
            <a:solidFill>
              <a:srgbClr val="F5821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525727" y="3178133"/>
            <a:ext cx="43649" cy="81165"/>
          </a:xfrm>
          <a:custGeom>
            <a:avLst/>
            <a:gdLst/>
            <a:ahLst/>
            <a:cxnLst/>
            <a:rect l="l" t="t" r="r" b="b"/>
            <a:pathLst>
              <a:path w="43649" h="81165">
                <a:moveTo>
                  <a:pt x="0" y="0"/>
                </a:moveTo>
                <a:lnTo>
                  <a:pt x="43649" y="40576"/>
                </a:lnTo>
                <a:lnTo>
                  <a:pt x="0" y="81165"/>
                </a:lnTo>
              </a:path>
            </a:pathLst>
          </a:custGeom>
          <a:ln w="5994">
            <a:solidFill>
              <a:srgbClr val="F5821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79593" y="3218713"/>
            <a:ext cx="414959" cy="0"/>
          </a:xfrm>
          <a:custGeom>
            <a:avLst/>
            <a:gdLst/>
            <a:ahLst/>
            <a:cxnLst/>
            <a:rect l="l" t="t" r="r" b="b"/>
            <a:pathLst>
              <a:path w="414959">
                <a:moveTo>
                  <a:pt x="0" y="0"/>
                </a:moveTo>
                <a:lnTo>
                  <a:pt x="414959" y="0"/>
                </a:lnTo>
              </a:path>
            </a:pathLst>
          </a:custGeom>
          <a:ln w="5994">
            <a:solidFill>
              <a:srgbClr val="4C4D4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79592" y="3178128"/>
            <a:ext cx="43649" cy="81165"/>
          </a:xfrm>
          <a:custGeom>
            <a:avLst/>
            <a:gdLst/>
            <a:ahLst/>
            <a:cxnLst/>
            <a:rect l="l" t="t" r="r" b="b"/>
            <a:pathLst>
              <a:path w="43649" h="81165">
                <a:moveTo>
                  <a:pt x="43649" y="81165"/>
                </a:moveTo>
                <a:lnTo>
                  <a:pt x="0" y="40589"/>
                </a:lnTo>
                <a:lnTo>
                  <a:pt x="43649" y="0"/>
                </a:lnTo>
              </a:path>
            </a:pathLst>
          </a:custGeom>
          <a:ln w="5994">
            <a:solidFill>
              <a:srgbClr val="4C4D4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050904" y="3178133"/>
            <a:ext cx="43649" cy="81165"/>
          </a:xfrm>
          <a:custGeom>
            <a:avLst/>
            <a:gdLst/>
            <a:ahLst/>
            <a:cxnLst/>
            <a:rect l="l" t="t" r="r" b="b"/>
            <a:pathLst>
              <a:path w="43649" h="81165">
                <a:moveTo>
                  <a:pt x="0" y="0"/>
                </a:moveTo>
                <a:lnTo>
                  <a:pt x="43649" y="40576"/>
                </a:lnTo>
                <a:lnTo>
                  <a:pt x="0" y="81165"/>
                </a:lnTo>
              </a:path>
            </a:pathLst>
          </a:custGeom>
          <a:ln w="5994">
            <a:solidFill>
              <a:srgbClr val="4C4D4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531400" y="2267667"/>
            <a:ext cx="0" cy="414959"/>
          </a:xfrm>
          <a:custGeom>
            <a:avLst/>
            <a:gdLst/>
            <a:ahLst/>
            <a:cxnLst/>
            <a:rect l="l" t="t" r="r" b="b"/>
            <a:pathLst>
              <a:path h="414959">
                <a:moveTo>
                  <a:pt x="0" y="0"/>
                </a:moveTo>
                <a:lnTo>
                  <a:pt x="0" y="414959"/>
                </a:lnTo>
              </a:path>
            </a:pathLst>
          </a:custGeom>
          <a:ln w="5994">
            <a:solidFill>
              <a:srgbClr val="4C4D4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490820" y="2267665"/>
            <a:ext cx="81165" cy="43649"/>
          </a:xfrm>
          <a:custGeom>
            <a:avLst/>
            <a:gdLst/>
            <a:ahLst/>
            <a:cxnLst/>
            <a:rect l="l" t="t" r="r" b="b"/>
            <a:pathLst>
              <a:path w="81165" h="43649">
                <a:moveTo>
                  <a:pt x="0" y="43649"/>
                </a:moveTo>
                <a:lnTo>
                  <a:pt x="40576" y="0"/>
                </a:lnTo>
                <a:lnTo>
                  <a:pt x="81165" y="43649"/>
                </a:lnTo>
              </a:path>
            </a:pathLst>
          </a:custGeom>
          <a:ln w="5994">
            <a:solidFill>
              <a:srgbClr val="4C4D4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490815" y="2638978"/>
            <a:ext cx="81165" cy="43649"/>
          </a:xfrm>
          <a:custGeom>
            <a:avLst/>
            <a:gdLst/>
            <a:ahLst/>
            <a:cxnLst/>
            <a:rect l="l" t="t" r="r" b="b"/>
            <a:pathLst>
              <a:path w="81165" h="43649">
                <a:moveTo>
                  <a:pt x="81165" y="0"/>
                </a:moveTo>
                <a:lnTo>
                  <a:pt x="40589" y="43649"/>
                </a:lnTo>
                <a:lnTo>
                  <a:pt x="0" y="0"/>
                </a:lnTo>
              </a:path>
            </a:pathLst>
          </a:custGeom>
          <a:ln w="5994">
            <a:solidFill>
              <a:srgbClr val="4C4D4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531400" y="3850984"/>
            <a:ext cx="0" cy="414959"/>
          </a:xfrm>
          <a:custGeom>
            <a:avLst/>
            <a:gdLst/>
            <a:ahLst/>
            <a:cxnLst/>
            <a:rect l="l" t="t" r="r" b="b"/>
            <a:pathLst>
              <a:path h="414959">
                <a:moveTo>
                  <a:pt x="0" y="0"/>
                </a:moveTo>
                <a:lnTo>
                  <a:pt x="0" y="414959"/>
                </a:lnTo>
              </a:path>
            </a:pathLst>
          </a:custGeom>
          <a:ln w="5994">
            <a:solidFill>
              <a:srgbClr val="4C4D4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490820" y="3850982"/>
            <a:ext cx="81165" cy="43649"/>
          </a:xfrm>
          <a:custGeom>
            <a:avLst/>
            <a:gdLst/>
            <a:ahLst/>
            <a:cxnLst/>
            <a:rect l="l" t="t" r="r" b="b"/>
            <a:pathLst>
              <a:path w="81165" h="43649">
                <a:moveTo>
                  <a:pt x="0" y="43649"/>
                </a:moveTo>
                <a:lnTo>
                  <a:pt x="40576" y="0"/>
                </a:lnTo>
                <a:lnTo>
                  <a:pt x="81165" y="43649"/>
                </a:lnTo>
              </a:path>
            </a:pathLst>
          </a:custGeom>
          <a:ln w="5994">
            <a:solidFill>
              <a:srgbClr val="4C4D4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490815" y="4222295"/>
            <a:ext cx="81165" cy="43649"/>
          </a:xfrm>
          <a:custGeom>
            <a:avLst/>
            <a:gdLst/>
            <a:ahLst/>
            <a:cxnLst/>
            <a:rect l="l" t="t" r="r" b="b"/>
            <a:pathLst>
              <a:path w="81165" h="43649">
                <a:moveTo>
                  <a:pt x="81165" y="0"/>
                </a:moveTo>
                <a:lnTo>
                  <a:pt x="40589" y="43649"/>
                </a:lnTo>
                <a:lnTo>
                  <a:pt x="0" y="0"/>
                </a:lnTo>
              </a:path>
            </a:pathLst>
          </a:custGeom>
          <a:ln w="5994">
            <a:solidFill>
              <a:srgbClr val="4C4D4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449658" y="2258745"/>
            <a:ext cx="2285999" cy="1224000"/>
          </a:xfrm>
          <a:custGeom>
            <a:avLst/>
            <a:gdLst/>
            <a:ahLst/>
            <a:cxnLst/>
            <a:rect l="l" t="t" r="r" b="b"/>
            <a:pathLst>
              <a:path w="2286000" h="1224000">
                <a:moveTo>
                  <a:pt x="0" y="1224000"/>
                </a:moveTo>
                <a:lnTo>
                  <a:pt x="2285999" y="1224000"/>
                </a:lnTo>
                <a:lnTo>
                  <a:pt x="2285999" y="0"/>
                </a:lnTo>
                <a:lnTo>
                  <a:pt x="0" y="0"/>
                </a:lnTo>
                <a:lnTo>
                  <a:pt x="0" y="1224000"/>
                </a:lnTo>
                <a:close/>
              </a:path>
            </a:pathLst>
          </a:custGeom>
          <a:solidFill>
            <a:srgbClr val="D7D9DA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449658" y="2258745"/>
            <a:ext cx="2285999" cy="1224000"/>
          </a:xfrm>
          <a:custGeom>
            <a:avLst/>
            <a:gdLst/>
            <a:ahLst/>
            <a:cxnLst/>
            <a:rect l="l" t="t" r="r" b="b"/>
            <a:pathLst>
              <a:path w="2286000" h="1224000">
                <a:moveTo>
                  <a:pt x="0" y="1224000"/>
                </a:moveTo>
                <a:lnTo>
                  <a:pt x="2285999" y="1224000"/>
                </a:lnTo>
                <a:lnTo>
                  <a:pt x="2285999" y="0"/>
                </a:lnTo>
                <a:lnTo>
                  <a:pt x="0" y="0"/>
                </a:lnTo>
                <a:lnTo>
                  <a:pt x="0" y="1224000"/>
                </a:lnTo>
                <a:close/>
              </a:path>
            </a:pathLst>
          </a:custGeom>
          <a:ln w="6350">
            <a:solidFill>
              <a:srgbClr val="B3B5B8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5472963" y="3562036"/>
            <a:ext cx="457834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00" b="1" spc="5" dirty="0">
                <a:solidFill>
                  <a:srgbClr val="4C4D4F"/>
                </a:solidFill>
                <a:latin typeface="Trebuchet MS"/>
                <a:cs typeface="Trebuchet MS"/>
              </a:rPr>
              <a:t>P</a:t>
            </a:r>
            <a:r>
              <a:rPr sz="1000" b="1" spc="60" dirty="0">
                <a:solidFill>
                  <a:srgbClr val="4C4D4F"/>
                </a:solidFill>
                <a:latin typeface="Trebuchet MS"/>
                <a:cs typeface="Trebuchet MS"/>
              </a:rPr>
              <a:t>osi</a:t>
            </a:r>
            <a:r>
              <a:rPr sz="1000" b="1" spc="70" dirty="0">
                <a:solidFill>
                  <a:srgbClr val="4C4D4F"/>
                </a:solidFill>
                <a:latin typeface="Trebuchet MS"/>
                <a:cs typeface="Trebuchet MS"/>
              </a:rPr>
              <a:t>t</a:t>
            </a:r>
            <a:r>
              <a:rPr sz="1000" b="1" spc="0" dirty="0">
                <a:solidFill>
                  <a:srgbClr val="4C4D4F"/>
                </a:solidFill>
                <a:latin typeface="Trebuchet MS"/>
                <a:cs typeface="Trebuchet MS"/>
              </a:rPr>
              <a:t>iv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7744662" y="2255570"/>
            <a:ext cx="2286000" cy="1224000"/>
          </a:xfrm>
          <a:custGeom>
            <a:avLst/>
            <a:gdLst/>
            <a:ahLst/>
            <a:cxnLst/>
            <a:rect l="l" t="t" r="r" b="b"/>
            <a:pathLst>
              <a:path w="2286000" h="1224000">
                <a:moveTo>
                  <a:pt x="0" y="1224000"/>
                </a:moveTo>
                <a:lnTo>
                  <a:pt x="2286000" y="1224000"/>
                </a:lnTo>
                <a:lnTo>
                  <a:pt x="2286000" y="0"/>
                </a:lnTo>
                <a:lnTo>
                  <a:pt x="0" y="0"/>
                </a:lnTo>
                <a:lnTo>
                  <a:pt x="0" y="1224000"/>
                </a:lnTo>
                <a:close/>
              </a:path>
            </a:pathLst>
          </a:custGeom>
          <a:solidFill>
            <a:srgbClr val="606163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7794963" y="3558861"/>
            <a:ext cx="514984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00" b="1" spc="75" dirty="0">
                <a:solidFill>
                  <a:srgbClr val="4C4D4F"/>
                </a:solidFill>
                <a:latin typeface="Trebuchet MS"/>
                <a:cs typeface="Trebuchet MS"/>
              </a:rPr>
              <a:t>N</a:t>
            </a:r>
            <a:r>
              <a:rPr sz="1000" b="1" spc="55" dirty="0">
                <a:solidFill>
                  <a:srgbClr val="4C4D4F"/>
                </a:solidFill>
                <a:latin typeface="Trebuchet MS"/>
                <a:cs typeface="Trebuchet MS"/>
              </a:rPr>
              <a:t>e</a:t>
            </a:r>
            <a:r>
              <a:rPr sz="1000" b="1" spc="65" dirty="0">
                <a:solidFill>
                  <a:srgbClr val="4C4D4F"/>
                </a:solidFill>
                <a:latin typeface="Trebuchet MS"/>
                <a:cs typeface="Trebuchet MS"/>
              </a:rPr>
              <a:t>g</a:t>
            </a:r>
            <a:r>
              <a:rPr sz="1000" b="1" spc="45" dirty="0">
                <a:solidFill>
                  <a:srgbClr val="4C4D4F"/>
                </a:solidFill>
                <a:latin typeface="Trebuchet MS"/>
                <a:cs typeface="Trebuchet MS"/>
              </a:rPr>
              <a:t>a</a:t>
            </a:r>
            <a:r>
              <a:rPr sz="1000" b="1" spc="70" dirty="0">
                <a:solidFill>
                  <a:srgbClr val="4C4D4F"/>
                </a:solidFill>
                <a:latin typeface="Trebuchet MS"/>
                <a:cs typeface="Trebuchet MS"/>
              </a:rPr>
              <a:t>t</a:t>
            </a:r>
            <a:r>
              <a:rPr sz="1000" b="1" spc="0" dirty="0">
                <a:solidFill>
                  <a:srgbClr val="4C4D4F"/>
                </a:solidFill>
                <a:latin typeface="Trebuchet MS"/>
                <a:cs typeface="Trebuchet MS"/>
              </a:rPr>
              <a:t>iv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5448076" y="5113109"/>
            <a:ext cx="4572000" cy="0"/>
          </a:xfrm>
          <a:custGeom>
            <a:avLst/>
            <a:gdLst/>
            <a:ahLst/>
            <a:cxnLst/>
            <a:rect l="l" t="t" r="r" b="b"/>
            <a:pathLst>
              <a:path w="4572000">
                <a:moveTo>
                  <a:pt x="0" y="0"/>
                </a:moveTo>
                <a:lnTo>
                  <a:pt x="4572000" y="0"/>
                </a:lnTo>
              </a:path>
            </a:pathLst>
          </a:custGeom>
          <a:ln w="12700">
            <a:solidFill>
              <a:srgbClr val="B3B5B8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9849078" y="4276112"/>
            <a:ext cx="170997" cy="0"/>
          </a:xfrm>
          <a:custGeom>
            <a:avLst/>
            <a:gdLst/>
            <a:ahLst/>
            <a:cxnLst/>
            <a:rect l="l" t="t" r="r" b="b"/>
            <a:pathLst>
              <a:path w="170997">
                <a:moveTo>
                  <a:pt x="0" y="0"/>
                </a:moveTo>
                <a:lnTo>
                  <a:pt x="170997" y="0"/>
                </a:lnTo>
              </a:path>
            </a:pathLst>
          </a:custGeom>
          <a:ln w="12700">
            <a:solidFill>
              <a:srgbClr val="B3B5B8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448076" y="4276112"/>
            <a:ext cx="3870002" cy="0"/>
          </a:xfrm>
          <a:custGeom>
            <a:avLst/>
            <a:gdLst/>
            <a:ahLst/>
            <a:cxnLst/>
            <a:rect l="l" t="t" r="r" b="b"/>
            <a:pathLst>
              <a:path w="3870002">
                <a:moveTo>
                  <a:pt x="0" y="0"/>
                </a:moveTo>
                <a:lnTo>
                  <a:pt x="3870002" y="0"/>
                </a:lnTo>
              </a:path>
            </a:pathLst>
          </a:custGeom>
          <a:ln w="12700">
            <a:solidFill>
              <a:srgbClr val="B3B5B8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9849078" y="4278500"/>
            <a:ext cx="161665" cy="0"/>
          </a:xfrm>
          <a:custGeom>
            <a:avLst/>
            <a:gdLst/>
            <a:ahLst/>
            <a:cxnLst/>
            <a:rect l="l" t="t" r="r" b="b"/>
            <a:pathLst>
              <a:path w="161665">
                <a:moveTo>
                  <a:pt x="0" y="0"/>
                </a:moveTo>
                <a:lnTo>
                  <a:pt x="161665" y="0"/>
                </a:lnTo>
              </a:path>
            </a:pathLst>
          </a:custGeom>
          <a:ln w="12700">
            <a:solidFill>
              <a:srgbClr val="B3B5B8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9129402" y="4278500"/>
            <a:ext cx="188676" cy="0"/>
          </a:xfrm>
          <a:custGeom>
            <a:avLst/>
            <a:gdLst/>
            <a:ahLst/>
            <a:cxnLst/>
            <a:rect l="l" t="t" r="r" b="b"/>
            <a:pathLst>
              <a:path w="188676">
                <a:moveTo>
                  <a:pt x="0" y="0"/>
                </a:moveTo>
                <a:lnTo>
                  <a:pt x="188676" y="0"/>
                </a:lnTo>
              </a:path>
            </a:pathLst>
          </a:custGeom>
          <a:ln w="12700">
            <a:solidFill>
              <a:srgbClr val="B3B5B8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129402" y="4231213"/>
            <a:ext cx="50863" cy="94576"/>
          </a:xfrm>
          <a:custGeom>
            <a:avLst/>
            <a:gdLst/>
            <a:ahLst/>
            <a:cxnLst/>
            <a:rect l="l" t="t" r="r" b="b"/>
            <a:pathLst>
              <a:path w="50863" h="94576">
                <a:moveTo>
                  <a:pt x="50863" y="94576"/>
                </a:moveTo>
                <a:lnTo>
                  <a:pt x="0" y="47282"/>
                </a:lnTo>
                <a:lnTo>
                  <a:pt x="50863" y="0"/>
                </a:lnTo>
              </a:path>
            </a:pathLst>
          </a:custGeom>
          <a:ln w="12700">
            <a:solidFill>
              <a:srgbClr val="B3B5B8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9959885" y="4231215"/>
            <a:ext cx="50863" cy="94576"/>
          </a:xfrm>
          <a:custGeom>
            <a:avLst/>
            <a:gdLst/>
            <a:ahLst/>
            <a:cxnLst/>
            <a:rect l="l" t="t" r="r" b="b"/>
            <a:pathLst>
              <a:path w="50863" h="94576">
                <a:moveTo>
                  <a:pt x="0" y="0"/>
                </a:moveTo>
                <a:lnTo>
                  <a:pt x="50863" y="47282"/>
                </a:lnTo>
                <a:lnTo>
                  <a:pt x="0" y="94576"/>
                </a:lnTo>
              </a:path>
            </a:pathLst>
          </a:custGeom>
          <a:ln w="12700">
            <a:solidFill>
              <a:srgbClr val="B3B5B8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9318078" y="4226559"/>
            <a:ext cx="530999" cy="179997"/>
          </a:xfrm>
          <a:custGeom>
            <a:avLst/>
            <a:gdLst/>
            <a:ahLst/>
            <a:cxnLst/>
            <a:rect l="l" t="t" r="r" b="b"/>
            <a:pathLst>
              <a:path w="530999" h="179997">
                <a:moveTo>
                  <a:pt x="0" y="179997"/>
                </a:moveTo>
                <a:lnTo>
                  <a:pt x="530999" y="179997"/>
                </a:lnTo>
                <a:lnTo>
                  <a:pt x="530999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EAEAEB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5453376" y="4197733"/>
            <a:ext cx="4352290" cy="3371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6350" algn="r">
              <a:lnSpc>
                <a:spcPct val="100000"/>
              </a:lnSpc>
            </a:pPr>
            <a:r>
              <a:rPr sz="1000" spc="-35" dirty="0">
                <a:solidFill>
                  <a:srgbClr val="A2A4A7"/>
                </a:solidFill>
                <a:latin typeface="Lucida Sans"/>
                <a:cs typeface="Lucida Sans"/>
              </a:rPr>
              <a:t>25</a:t>
            </a:r>
            <a:r>
              <a:rPr sz="1000" spc="-5" dirty="0">
                <a:solidFill>
                  <a:srgbClr val="A2A4A7"/>
                </a:solidFill>
                <a:latin typeface="Lucida Sans"/>
                <a:cs typeface="Lucida Sans"/>
              </a:rPr>
              <a:t> </a:t>
            </a:r>
            <a:r>
              <a:rPr sz="1000" spc="-60" dirty="0">
                <a:solidFill>
                  <a:srgbClr val="A2A4A7"/>
                </a:solidFill>
                <a:latin typeface="Lucida Sans"/>
                <a:cs typeface="Lucida Sans"/>
              </a:rPr>
              <a:t>mm</a:t>
            </a:r>
            <a:endParaRPr sz="1000">
              <a:latin typeface="Lucida Sans"/>
              <a:cs typeface="Lucida Sans"/>
            </a:endParaRPr>
          </a:p>
          <a:p>
            <a:pPr marL="12700">
              <a:lnSpc>
                <a:spcPct val="100000"/>
              </a:lnSpc>
              <a:spcBef>
                <a:spcPts val="155"/>
              </a:spcBef>
            </a:pPr>
            <a:r>
              <a:rPr sz="1000" b="1" spc="175" dirty="0">
                <a:solidFill>
                  <a:srgbClr val="4C4D4F"/>
                </a:solidFill>
                <a:latin typeface="Trebuchet MS"/>
                <a:cs typeface="Trebuchet MS"/>
              </a:rPr>
              <a:t>M</a:t>
            </a:r>
            <a:r>
              <a:rPr sz="1000" b="1" spc="35" dirty="0">
                <a:solidFill>
                  <a:srgbClr val="4C4D4F"/>
                </a:solidFill>
                <a:latin typeface="Trebuchet MS"/>
                <a:cs typeface="Trebuchet MS"/>
              </a:rPr>
              <a:t>inimum</a:t>
            </a:r>
            <a:r>
              <a:rPr sz="1000" b="1" spc="15" dirty="0">
                <a:solidFill>
                  <a:srgbClr val="4C4D4F"/>
                </a:solidFill>
                <a:latin typeface="Trebuchet MS"/>
                <a:cs typeface="Trebuchet MS"/>
              </a:rPr>
              <a:t> </a:t>
            </a:r>
            <a:r>
              <a:rPr sz="1000" b="1" spc="60" dirty="0">
                <a:solidFill>
                  <a:srgbClr val="4C4D4F"/>
                </a:solidFill>
                <a:latin typeface="Trebuchet MS"/>
                <a:cs typeface="Trebuchet MS"/>
              </a:rPr>
              <a:t>s</a:t>
            </a:r>
            <a:r>
              <a:rPr sz="1000" b="1" spc="65" dirty="0">
                <a:solidFill>
                  <a:srgbClr val="4C4D4F"/>
                </a:solidFill>
                <a:latin typeface="Trebuchet MS"/>
                <a:cs typeface="Trebuchet MS"/>
              </a:rPr>
              <a:t>i</a:t>
            </a:r>
            <a:r>
              <a:rPr sz="1000" b="1" spc="-15" dirty="0">
                <a:solidFill>
                  <a:srgbClr val="4C4D4F"/>
                </a:solidFill>
                <a:latin typeface="Trebuchet MS"/>
                <a:cs typeface="Trebuchet MS"/>
              </a:rPr>
              <a:t>ze</a:t>
            </a:r>
            <a:r>
              <a:rPr sz="1000" b="1" spc="15" dirty="0">
                <a:solidFill>
                  <a:srgbClr val="4C4D4F"/>
                </a:solidFill>
                <a:latin typeface="Trebuchet MS"/>
                <a:cs typeface="Trebuchet MS"/>
              </a:rPr>
              <a:t> </a:t>
            </a:r>
            <a:r>
              <a:rPr sz="1000" spc="-35" dirty="0">
                <a:solidFill>
                  <a:srgbClr val="4C4D4F"/>
                </a:solidFill>
                <a:latin typeface="Lucida Sans"/>
                <a:cs typeface="Lucida Sans"/>
              </a:rPr>
              <a:t>25</a:t>
            </a:r>
            <a:r>
              <a:rPr sz="1000" spc="-5" dirty="0">
                <a:solidFill>
                  <a:srgbClr val="4C4D4F"/>
                </a:solidFill>
                <a:latin typeface="Lucida Sans"/>
                <a:cs typeface="Lucida Sans"/>
              </a:rPr>
              <a:t> </a:t>
            </a:r>
            <a:r>
              <a:rPr sz="1000" spc="-45" dirty="0">
                <a:solidFill>
                  <a:srgbClr val="4C4D4F"/>
                </a:solidFill>
                <a:latin typeface="Lucida Sans"/>
                <a:cs typeface="Lucida Sans"/>
              </a:rPr>
              <a:t>mm.</a:t>
            </a:r>
            <a:endParaRPr sz="1000">
              <a:latin typeface="Lucida Sans"/>
              <a:cs typeface="Lucida Sans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4213845" y="2681215"/>
            <a:ext cx="360869" cy="382371"/>
          </a:xfrm>
          <a:custGeom>
            <a:avLst/>
            <a:gdLst/>
            <a:ahLst/>
            <a:cxnLst/>
            <a:rect l="l" t="t" r="r" b="b"/>
            <a:pathLst>
              <a:path w="360869" h="382371">
                <a:moveTo>
                  <a:pt x="199653" y="382231"/>
                </a:moveTo>
                <a:lnTo>
                  <a:pt x="181597" y="382231"/>
                </a:lnTo>
                <a:lnTo>
                  <a:pt x="183985" y="382371"/>
                </a:lnTo>
                <a:lnTo>
                  <a:pt x="197412" y="382333"/>
                </a:lnTo>
                <a:lnTo>
                  <a:pt x="199653" y="382231"/>
                </a:lnTo>
                <a:close/>
              </a:path>
              <a:path w="360869" h="382371">
                <a:moveTo>
                  <a:pt x="174625" y="0"/>
                </a:moveTo>
                <a:lnTo>
                  <a:pt x="125700" y="1771"/>
                </a:lnTo>
                <a:lnTo>
                  <a:pt x="85620" y="6326"/>
                </a:lnTo>
                <a:lnTo>
                  <a:pt x="41116" y="15888"/>
                </a:lnTo>
                <a:lnTo>
                  <a:pt x="4902" y="29616"/>
                </a:lnTo>
                <a:lnTo>
                  <a:pt x="2375" y="113449"/>
                </a:lnTo>
                <a:lnTo>
                  <a:pt x="1419" y="133830"/>
                </a:lnTo>
                <a:lnTo>
                  <a:pt x="639" y="152481"/>
                </a:lnTo>
                <a:lnTo>
                  <a:pt x="158" y="168046"/>
                </a:lnTo>
                <a:lnTo>
                  <a:pt x="48" y="177336"/>
                </a:lnTo>
                <a:lnTo>
                  <a:pt x="0" y="183619"/>
                </a:lnTo>
                <a:lnTo>
                  <a:pt x="239" y="195967"/>
                </a:lnTo>
                <a:lnTo>
                  <a:pt x="6928" y="237247"/>
                </a:lnTo>
                <a:lnTo>
                  <a:pt x="26342" y="271226"/>
                </a:lnTo>
                <a:lnTo>
                  <a:pt x="52176" y="300073"/>
                </a:lnTo>
                <a:lnTo>
                  <a:pt x="94126" y="340890"/>
                </a:lnTo>
                <a:lnTo>
                  <a:pt x="126887" y="364172"/>
                </a:lnTo>
                <a:lnTo>
                  <a:pt x="163343" y="379723"/>
                </a:lnTo>
                <a:lnTo>
                  <a:pt x="179011" y="382369"/>
                </a:lnTo>
                <a:lnTo>
                  <a:pt x="181597" y="382231"/>
                </a:lnTo>
                <a:lnTo>
                  <a:pt x="199653" y="382231"/>
                </a:lnTo>
                <a:lnTo>
                  <a:pt x="243508" y="366223"/>
                </a:lnTo>
                <a:lnTo>
                  <a:pt x="283792" y="327586"/>
                </a:lnTo>
                <a:lnTo>
                  <a:pt x="317982" y="283484"/>
                </a:lnTo>
                <a:lnTo>
                  <a:pt x="326240" y="268554"/>
                </a:lnTo>
                <a:lnTo>
                  <a:pt x="181585" y="268554"/>
                </a:lnTo>
                <a:lnTo>
                  <a:pt x="169684" y="268209"/>
                </a:lnTo>
                <a:lnTo>
                  <a:pt x="137248" y="244232"/>
                </a:lnTo>
                <a:lnTo>
                  <a:pt x="110359" y="198543"/>
                </a:lnTo>
                <a:lnTo>
                  <a:pt x="103175" y="159537"/>
                </a:lnTo>
                <a:lnTo>
                  <a:pt x="102948" y="152481"/>
                </a:lnTo>
                <a:lnTo>
                  <a:pt x="102984" y="112356"/>
                </a:lnTo>
                <a:lnTo>
                  <a:pt x="138945" y="99303"/>
                </a:lnTo>
                <a:lnTo>
                  <a:pt x="360820" y="98556"/>
                </a:lnTo>
                <a:lnTo>
                  <a:pt x="360820" y="31038"/>
                </a:lnTo>
                <a:lnTo>
                  <a:pt x="326094" y="11098"/>
                </a:lnTo>
                <a:lnTo>
                  <a:pt x="279287" y="1296"/>
                </a:lnTo>
                <a:lnTo>
                  <a:pt x="249374" y="255"/>
                </a:lnTo>
                <a:lnTo>
                  <a:pt x="174625" y="0"/>
                </a:lnTo>
                <a:close/>
              </a:path>
              <a:path w="360869" h="382371">
                <a:moveTo>
                  <a:pt x="360820" y="98556"/>
                </a:moveTo>
                <a:lnTo>
                  <a:pt x="172667" y="98556"/>
                </a:lnTo>
                <a:lnTo>
                  <a:pt x="198240" y="99324"/>
                </a:lnTo>
                <a:lnTo>
                  <a:pt x="218819" y="101306"/>
                </a:lnTo>
                <a:lnTo>
                  <a:pt x="258846" y="111620"/>
                </a:lnTo>
                <a:lnTo>
                  <a:pt x="260197" y="148996"/>
                </a:lnTo>
                <a:lnTo>
                  <a:pt x="261032" y="168046"/>
                </a:lnTo>
                <a:lnTo>
                  <a:pt x="254163" y="212534"/>
                </a:lnTo>
                <a:lnTo>
                  <a:pt x="226174" y="243979"/>
                </a:lnTo>
                <a:lnTo>
                  <a:pt x="185162" y="268167"/>
                </a:lnTo>
                <a:lnTo>
                  <a:pt x="181585" y="268554"/>
                </a:lnTo>
                <a:lnTo>
                  <a:pt x="326240" y="268554"/>
                </a:lnTo>
                <a:lnTo>
                  <a:pt x="345454" y="220931"/>
                </a:lnTo>
                <a:lnTo>
                  <a:pt x="355764" y="177336"/>
                </a:lnTo>
                <a:lnTo>
                  <a:pt x="360616" y="132629"/>
                </a:lnTo>
                <a:lnTo>
                  <a:pt x="360869" y="125016"/>
                </a:lnTo>
                <a:lnTo>
                  <a:pt x="360820" y="98556"/>
                </a:lnTo>
                <a:close/>
              </a:path>
            </a:pathLst>
          </a:custGeom>
          <a:solidFill>
            <a:srgbClr val="F89727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092410" y="3106793"/>
            <a:ext cx="3066511" cy="49076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610099" y="3723843"/>
            <a:ext cx="126191" cy="130581"/>
          </a:xfrm>
          <a:custGeom>
            <a:avLst/>
            <a:gdLst/>
            <a:ahLst/>
            <a:cxnLst/>
            <a:rect l="l" t="t" r="r" b="b"/>
            <a:pathLst>
              <a:path w="126191" h="130581">
                <a:moveTo>
                  <a:pt x="60071" y="0"/>
                </a:moveTo>
                <a:lnTo>
                  <a:pt x="0" y="0"/>
                </a:lnTo>
                <a:lnTo>
                  <a:pt x="0" y="130581"/>
                </a:lnTo>
                <a:lnTo>
                  <a:pt x="59880" y="130581"/>
                </a:lnTo>
                <a:lnTo>
                  <a:pt x="70285" y="130053"/>
                </a:lnTo>
                <a:lnTo>
                  <a:pt x="83980" y="127411"/>
                </a:lnTo>
                <a:lnTo>
                  <a:pt x="96098" y="122446"/>
                </a:lnTo>
                <a:lnTo>
                  <a:pt x="106444" y="115049"/>
                </a:lnTo>
                <a:lnTo>
                  <a:pt x="112696" y="107632"/>
                </a:lnTo>
                <a:lnTo>
                  <a:pt x="46634" y="107632"/>
                </a:lnTo>
                <a:lnTo>
                  <a:pt x="35814" y="107264"/>
                </a:lnTo>
                <a:lnTo>
                  <a:pt x="35814" y="22948"/>
                </a:lnTo>
                <a:lnTo>
                  <a:pt x="46634" y="22567"/>
                </a:lnTo>
                <a:lnTo>
                  <a:pt x="115127" y="22567"/>
                </a:lnTo>
                <a:lnTo>
                  <a:pt x="110782" y="16599"/>
                </a:lnTo>
                <a:lnTo>
                  <a:pt x="100728" y="8841"/>
                </a:lnTo>
                <a:lnTo>
                  <a:pt x="88722" y="3709"/>
                </a:lnTo>
                <a:lnTo>
                  <a:pt x="75068" y="872"/>
                </a:lnTo>
                <a:lnTo>
                  <a:pt x="60071" y="0"/>
                </a:lnTo>
                <a:close/>
              </a:path>
              <a:path w="126191" h="130581">
                <a:moveTo>
                  <a:pt x="115127" y="22567"/>
                </a:moveTo>
                <a:lnTo>
                  <a:pt x="46634" y="22567"/>
                </a:lnTo>
                <a:lnTo>
                  <a:pt x="58621" y="22867"/>
                </a:lnTo>
                <a:lnTo>
                  <a:pt x="70091" y="25593"/>
                </a:lnTo>
                <a:lnTo>
                  <a:pt x="78574" y="31797"/>
                </a:lnTo>
                <a:lnTo>
                  <a:pt x="84250" y="42425"/>
                </a:lnTo>
                <a:lnTo>
                  <a:pt x="87300" y="58424"/>
                </a:lnTo>
                <a:lnTo>
                  <a:pt x="87906" y="80741"/>
                </a:lnTo>
                <a:lnTo>
                  <a:pt x="83530" y="94193"/>
                </a:lnTo>
                <a:lnTo>
                  <a:pt x="75444" y="102604"/>
                </a:lnTo>
                <a:lnTo>
                  <a:pt x="63270" y="106806"/>
                </a:lnTo>
                <a:lnTo>
                  <a:pt x="46634" y="107632"/>
                </a:lnTo>
                <a:lnTo>
                  <a:pt x="112696" y="107632"/>
                </a:lnTo>
                <a:lnTo>
                  <a:pt x="114822" y="105110"/>
                </a:lnTo>
                <a:lnTo>
                  <a:pt x="121036" y="92517"/>
                </a:lnTo>
                <a:lnTo>
                  <a:pt x="124891" y="77160"/>
                </a:lnTo>
                <a:lnTo>
                  <a:pt x="126191" y="58929"/>
                </a:lnTo>
                <a:lnTo>
                  <a:pt x="123818" y="41312"/>
                </a:lnTo>
                <a:lnTo>
                  <a:pt x="118580" y="27312"/>
                </a:lnTo>
                <a:lnTo>
                  <a:pt x="115127" y="22567"/>
                </a:lnTo>
                <a:close/>
              </a:path>
            </a:pathLst>
          </a:custGeom>
          <a:solidFill>
            <a:srgbClr val="4C4D4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756008" y="3753688"/>
            <a:ext cx="106496" cy="103241"/>
          </a:xfrm>
          <a:custGeom>
            <a:avLst/>
            <a:gdLst/>
            <a:ahLst/>
            <a:cxnLst/>
            <a:rect l="l" t="t" r="r" b="b"/>
            <a:pathLst>
              <a:path w="106496" h="103241">
                <a:moveTo>
                  <a:pt x="53354" y="0"/>
                </a:moveTo>
                <a:lnTo>
                  <a:pt x="13644" y="14361"/>
                </a:lnTo>
                <a:lnTo>
                  <a:pt x="0" y="54311"/>
                </a:lnTo>
                <a:lnTo>
                  <a:pt x="2099" y="68581"/>
                </a:lnTo>
                <a:lnTo>
                  <a:pt x="39535" y="100005"/>
                </a:lnTo>
                <a:lnTo>
                  <a:pt x="74910" y="103241"/>
                </a:lnTo>
                <a:lnTo>
                  <a:pt x="84827" y="102348"/>
                </a:lnTo>
                <a:lnTo>
                  <a:pt x="97691" y="99805"/>
                </a:lnTo>
                <a:lnTo>
                  <a:pt x="96454" y="81774"/>
                </a:lnTo>
                <a:lnTo>
                  <a:pt x="73591" y="81774"/>
                </a:lnTo>
                <a:lnTo>
                  <a:pt x="52116" y="81213"/>
                </a:lnTo>
                <a:lnTo>
                  <a:pt x="40267" y="74574"/>
                </a:lnTo>
                <a:lnTo>
                  <a:pt x="35385" y="61375"/>
                </a:lnTo>
                <a:lnTo>
                  <a:pt x="106496" y="51840"/>
                </a:lnTo>
                <a:lnTo>
                  <a:pt x="105579" y="42909"/>
                </a:lnTo>
                <a:lnTo>
                  <a:pt x="72698" y="42909"/>
                </a:lnTo>
                <a:lnTo>
                  <a:pt x="35648" y="37174"/>
                </a:lnTo>
                <a:lnTo>
                  <a:pt x="40283" y="24555"/>
                </a:lnTo>
                <a:lnTo>
                  <a:pt x="54041" y="19401"/>
                </a:lnTo>
                <a:lnTo>
                  <a:pt x="98305" y="19401"/>
                </a:lnTo>
                <a:lnTo>
                  <a:pt x="93872" y="12920"/>
                </a:lnTo>
                <a:lnTo>
                  <a:pt x="83883" y="5735"/>
                </a:lnTo>
                <a:lnTo>
                  <a:pt x="70481" y="1431"/>
                </a:lnTo>
                <a:lnTo>
                  <a:pt x="53354" y="0"/>
                </a:lnTo>
                <a:close/>
              </a:path>
              <a:path w="106496" h="103241">
                <a:moveTo>
                  <a:pt x="96349" y="80248"/>
                </a:moveTo>
                <a:lnTo>
                  <a:pt x="88419" y="81121"/>
                </a:lnTo>
                <a:lnTo>
                  <a:pt x="73591" y="81774"/>
                </a:lnTo>
                <a:lnTo>
                  <a:pt x="96454" y="81774"/>
                </a:lnTo>
                <a:lnTo>
                  <a:pt x="96349" y="80248"/>
                </a:lnTo>
                <a:close/>
              </a:path>
              <a:path w="106496" h="103241">
                <a:moveTo>
                  <a:pt x="98305" y="19401"/>
                </a:moveTo>
                <a:lnTo>
                  <a:pt x="54041" y="19401"/>
                </a:lnTo>
                <a:lnTo>
                  <a:pt x="60442" y="20146"/>
                </a:lnTo>
                <a:lnTo>
                  <a:pt x="70257" y="28558"/>
                </a:lnTo>
                <a:lnTo>
                  <a:pt x="72698" y="42909"/>
                </a:lnTo>
                <a:lnTo>
                  <a:pt x="105579" y="42909"/>
                </a:lnTo>
                <a:lnTo>
                  <a:pt x="104865" y="35964"/>
                </a:lnTo>
                <a:lnTo>
                  <a:pt x="100762" y="22994"/>
                </a:lnTo>
                <a:lnTo>
                  <a:pt x="98305" y="19401"/>
                </a:lnTo>
                <a:close/>
              </a:path>
            </a:pathLst>
          </a:custGeom>
          <a:solidFill>
            <a:srgbClr val="4C4D4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874008" y="3713202"/>
            <a:ext cx="84886" cy="141224"/>
          </a:xfrm>
          <a:custGeom>
            <a:avLst/>
            <a:gdLst/>
            <a:ahLst/>
            <a:cxnLst/>
            <a:rect l="l" t="t" r="r" b="b"/>
            <a:pathLst>
              <a:path w="84886" h="141224">
                <a:moveTo>
                  <a:pt x="84886" y="43281"/>
                </a:moveTo>
                <a:lnTo>
                  <a:pt x="0" y="43281"/>
                </a:lnTo>
                <a:lnTo>
                  <a:pt x="0" y="66967"/>
                </a:lnTo>
                <a:lnTo>
                  <a:pt x="18287" y="66967"/>
                </a:lnTo>
                <a:lnTo>
                  <a:pt x="18287" y="141224"/>
                </a:lnTo>
                <a:lnTo>
                  <a:pt x="52425" y="141224"/>
                </a:lnTo>
                <a:lnTo>
                  <a:pt x="52425" y="67170"/>
                </a:lnTo>
                <a:lnTo>
                  <a:pt x="84886" y="67170"/>
                </a:lnTo>
                <a:lnTo>
                  <a:pt x="84886" y="43281"/>
                </a:lnTo>
                <a:close/>
              </a:path>
              <a:path w="84886" h="141224">
                <a:moveTo>
                  <a:pt x="84505" y="0"/>
                </a:moveTo>
                <a:lnTo>
                  <a:pt x="53352" y="0"/>
                </a:lnTo>
                <a:lnTo>
                  <a:pt x="33510" y="3571"/>
                </a:lnTo>
                <a:lnTo>
                  <a:pt x="22358" y="13046"/>
                </a:lnTo>
                <a:lnTo>
                  <a:pt x="18631" y="23846"/>
                </a:lnTo>
                <a:lnTo>
                  <a:pt x="18287" y="31343"/>
                </a:lnTo>
                <a:lnTo>
                  <a:pt x="18287" y="43281"/>
                </a:lnTo>
                <a:lnTo>
                  <a:pt x="52425" y="43281"/>
                </a:lnTo>
                <a:lnTo>
                  <a:pt x="52372" y="31343"/>
                </a:lnTo>
                <a:lnTo>
                  <a:pt x="51307" y="23698"/>
                </a:lnTo>
                <a:lnTo>
                  <a:pt x="84505" y="23698"/>
                </a:lnTo>
                <a:lnTo>
                  <a:pt x="84505" y="0"/>
                </a:lnTo>
                <a:close/>
              </a:path>
            </a:pathLst>
          </a:custGeom>
          <a:solidFill>
            <a:srgbClr val="4C4D4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970695" y="3753688"/>
            <a:ext cx="106496" cy="103241"/>
          </a:xfrm>
          <a:custGeom>
            <a:avLst/>
            <a:gdLst/>
            <a:ahLst/>
            <a:cxnLst/>
            <a:rect l="l" t="t" r="r" b="b"/>
            <a:pathLst>
              <a:path w="106496" h="103241">
                <a:moveTo>
                  <a:pt x="53354" y="0"/>
                </a:moveTo>
                <a:lnTo>
                  <a:pt x="13644" y="14361"/>
                </a:lnTo>
                <a:lnTo>
                  <a:pt x="0" y="54311"/>
                </a:lnTo>
                <a:lnTo>
                  <a:pt x="2099" y="68581"/>
                </a:lnTo>
                <a:lnTo>
                  <a:pt x="39535" y="100005"/>
                </a:lnTo>
                <a:lnTo>
                  <a:pt x="74910" y="103241"/>
                </a:lnTo>
                <a:lnTo>
                  <a:pt x="84827" y="102348"/>
                </a:lnTo>
                <a:lnTo>
                  <a:pt x="97691" y="99805"/>
                </a:lnTo>
                <a:lnTo>
                  <a:pt x="96454" y="81774"/>
                </a:lnTo>
                <a:lnTo>
                  <a:pt x="73591" y="81774"/>
                </a:lnTo>
                <a:lnTo>
                  <a:pt x="52116" y="81213"/>
                </a:lnTo>
                <a:lnTo>
                  <a:pt x="40267" y="74574"/>
                </a:lnTo>
                <a:lnTo>
                  <a:pt x="35385" y="61375"/>
                </a:lnTo>
                <a:lnTo>
                  <a:pt x="106496" y="51840"/>
                </a:lnTo>
                <a:lnTo>
                  <a:pt x="105579" y="42909"/>
                </a:lnTo>
                <a:lnTo>
                  <a:pt x="72698" y="42909"/>
                </a:lnTo>
                <a:lnTo>
                  <a:pt x="35648" y="37174"/>
                </a:lnTo>
                <a:lnTo>
                  <a:pt x="40283" y="24555"/>
                </a:lnTo>
                <a:lnTo>
                  <a:pt x="54041" y="19401"/>
                </a:lnTo>
                <a:lnTo>
                  <a:pt x="98305" y="19401"/>
                </a:lnTo>
                <a:lnTo>
                  <a:pt x="93872" y="12920"/>
                </a:lnTo>
                <a:lnTo>
                  <a:pt x="83883" y="5735"/>
                </a:lnTo>
                <a:lnTo>
                  <a:pt x="70481" y="1431"/>
                </a:lnTo>
                <a:lnTo>
                  <a:pt x="53354" y="0"/>
                </a:lnTo>
                <a:close/>
              </a:path>
              <a:path w="106496" h="103241">
                <a:moveTo>
                  <a:pt x="96349" y="80248"/>
                </a:moveTo>
                <a:lnTo>
                  <a:pt x="88419" y="81121"/>
                </a:lnTo>
                <a:lnTo>
                  <a:pt x="73591" y="81774"/>
                </a:lnTo>
                <a:lnTo>
                  <a:pt x="96454" y="81774"/>
                </a:lnTo>
                <a:lnTo>
                  <a:pt x="96349" y="80248"/>
                </a:lnTo>
                <a:close/>
              </a:path>
              <a:path w="106496" h="103241">
                <a:moveTo>
                  <a:pt x="98305" y="19401"/>
                </a:moveTo>
                <a:lnTo>
                  <a:pt x="54041" y="19401"/>
                </a:lnTo>
                <a:lnTo>
                  <a:pt x="60443" y="20146"/>
                </a:lnTo>
                <a:lnTo>
                  <a:pt x="70262" y="28558"/>
                </a:lnTo>
                <a:lnTo>
                  <a:pt x="72698" y="42909"/>
                </a:lnTo>
                <a:lnTo>
                  <a:pt x="105579" y="42909"/>
                </a:lnTo>
                <a:lnTo>
                  <a:pt x="104865" y="35964"/>
                </a:lnTo>
                <a:lnTo>
                  <a:pt x="100762" y="22994"/>
                </a:lnTo>
                <a:lnTo>
                  <a:pt x="98305" y="19401"/>
                </a:lnTo>
                <a:close/>
              </a:path>
            </a:pathLst>
          </a:custGeom>
          <a:solidFill>
            <a:srgbClr val="4C4D4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3098770" y="3754960"/>
            <a:ext cx="102222" cy="99463"/>
          </a:xfrm>
          <a:custGeom>
            <a:avLst/>
            <a:gdLst/>
            <a:ahLst/>
            <a:cxnLst/>
            <a:rect l="l" t="t" r="r" b="b"/>
            <a:pathLst>
              <a:path w="102222" h="99463">
                <a:moveTo>
                  <a:pt x="31534" y="1521"/>
                </a:moveTo>
                <a:lnTo>
                  <a:pt x="0" y="1521"/>
                </a:lnTo>
                <a:lnTo>
                  <a:pt x="0" y="99463"/>
                </a:lnTo>
                <a:lnTo>
                  <a:pt x="34886" y="99463"/>
                </a:lnTo>
                <a:lnTo>
                  <a:pt x="34886" y="29131"/>
                </a:lnTo>
                <a:lnTo>
                  <a:pt x="37122" y="28013"/>
                </a:lnTo>
                <a:lnTo>
                  <a:pt x="46266" y="24838"/>
                </a:lnTo>
                <a:lnTo>
                  <a:pt x="100729" y="24838"/>
                </a:lnTo>
                <a:lnTo>
                  <a:pt x="100624" y="19579"/>
                </a:lnTo>
                <a:lnTo>
                  <a:pt x="95496" y="11605"/>
                </a:lnTo>
                <a:lnTo>
                  <a:pt x="31534" y="11605"/>
                </a:lnTo>
                <a:lnTo>
                  <a:pt x="31534" y="1521"/>
                </a:lnTo>
                <a:close/>
              </a:path>
              <a:path w="102222" h="99463">
                <a:moveTo>
                  <a:pt x="100729" y="24838"/>
                </a:moveTo>
                <a:lnTo>
                  <a:pt x="66598" y="24838"/>
                </a:lnTo>
                <a:lnTo>
                  <a:pt x="67348" y="34541"/>
                </a:lnTo>
                <a:lnTo>
                  <a:pt x="67348" y="99463"/>
                </a:lnTo>
                <a:lnTo>
                  <a:pt x="102222" y="99463"/>
                </a:lnTo>
                <a:lnTo>
                  <a:pt x="100729" y="24838"/>
                </a:lnTo>
                <a:close/>
              </a:path>
              <a:path w="102222" h="99463">
                <a:moveTo>
                  <a:pt x="67234" y="0"/>
                </a:moveTo>
                <a:lnTo>
                  <a:pt x="54103" y="2232"/>
                </a:lnTo>
                <a:lnTo>
                  <a:pt x="42674" y="6405"/>
                </a:lnTo>
                <a:lnTo>
                  <a:pt x="31534" y="11605"/>
                </a:lnTo>
                <a:lnTo>
                  <a:pt x="95496" y="11605"/>
                </a:lnTo>
                <a:lnTo>
                  <a:pt x="93265" y="8136"/>
                </a:lnTo>
                <a:lnTo>
                  <a:pt x="81540" y="1850"/>
                </a:lnTo>
                <a:lnTo>
                  <a:pt x="67234" y="0"/>
                </a:lnTo>
                <a:close/>
              </a:path>
            </a:pathLst>
          </a:custGeom>
          <a:solidFill>
            <a:srgbClr val="4C4D4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3223004" y="3754502"/>
            <a:ext cx="89887" cy="101921"/>
          </a:xfrm>
          <a:custGeom>
            <a:avLst/>
            <a:gdLst/>
            <a:ahLst/>
            <a:cxnLst/>
            <a:rect l="l" t="t" r="r" b="b"/>
            <a:pathLst>
              <a:path w="89887" h="101921">
                <a:moveTo>
                  <a:pt x="48487" y="0"/>
                </a:moveTo>
                <a:lnTo>
                  <a:pt x="13011" y="15089"/>
                </a:lnTo>
                <a:lnTo>
                  <a:pt x="0" y="59198"/>
                </a:lnTo>
                <a:lnTo>
                  <a:pt x="3720" y="73170"/>
                </a:lnTo>
                <a:lnTo>
                  <a:pt x="32871" y="97781"/>
                </a:lnTo>
                <a:lnTo>
                  <a:pt x="64489" y="101921"/>
                </a:lnTo>
                <a:lnTo>
                  <a:pt x="77217" y="101033"/>
                </a:lnTo>
                <a:lnTo>
                  <a:pt x="89709" y="98990"/>
                </a:lnTo>
                <a:lnTo>
                  <a:pt x="89709" y="78797"/>
                </a:lnTo>
                <a:lnTo>
                  <a:pt x="73301" y="78797"/>
                </a:lnTo>
                <a:lnTo>
                  <a:pt x="54304" y="78236"/>
                </a:lnTo>
                <a:lnTo>
                  <a:pt x="43336" y="72940"/>
                </a:lnTo>
                <a:lnTo>
                  <a:pt x="36886" y="61888"/>
                </a:lnTo>
                <a:lnTo>
                  <a:pt x="34987" y="43478"/>
                </a:lnTo>
                <a:lnTo>
                  <a:pt x="40115" y="30874"/>
                </a:lnTo>
                <a:lnTo>
                  <a:pt x="50820" y="24130"/>
                </a:lnTo>
                <a:lnTo>
                  <a:pt x="67129" y="22130"/>
                </a:lnTo>
                <a:lnTo>
                  <a:pt x="89687" y="22130"/>
                </a:lnTo>
                <a:lnTo>
                  <a:pt x="87070" y="2662"/>
                </a:lnTo>
                <a:lnTo>
                  <a:pt x="76262" y="967"/>
                </a:lnTo>
                <a:lnTo>
                  <a:pt x="63782" y="108"/>
                </a:lnTo>
                <a:lnTo>
                  <a:pt x="48487" y="0"/>
                </a:lnTo>
                <a:close/>
              </a:path>
              <a:path w="89887" h="101921">
                <a:moveTo>
                  <a:pt x="89709" y="77908"/>
                </a:moveTo>
                <a:lnTo>
                  <a:pt x="83848" y="78421"/>
                </a:lnTo>
                <a:lnTo>
                  <a:pt x="73301" y="78797"/>
                </a:lnTo>
                <a:lnTo>
                  <a:pt x="89709" y="78797"/>
                </a:lnTo>
                <a:lnTo>
                  <a:pt x="89709" y="77908"/>
                </a:lnTo>
                <a:close/>
              </a:path>
              <a:path w="89887" h="101921">
                <a:moveTo>
                  <a:pt x="89687" y="22130"/>
                </a:moveTo>
                <a:lnTo>
                  <a:pt x="74406" y="22130"/>
                </a:lnTo>
                <a:lnTo>
                  <a:pt x="82991" y="23057"/>
                </a:lnTo>
                <a:lnTo>
                  <a:pt x="89887" y="23616"/>
                </a:lnTo>
                <a:lnTo>
                  <a:pt x="89687" y="22130"/>
                </a:lnTo>
                <a:close/>
              </a:path>
            </a:pathLst>
          </a:custGeom>
          <a:solidFill>
            <a:srgbClr val="4C4D4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3324866" y="3753688"/>
            <a:ext cx="106496" cy="103241"/>
          </a:xfrm>
          <a:custGeom>
            <a:avLst/>
            <a:gdLst/>
            <a:ahLst/>
            <a:cxnLst/>
            <a:rect l="l" t="t" r="r" b="b"/>
            <a:pathLst>
              <a:path w="106496" h="103241">
                <a:moveTo>
                  <a:pt x="53354" y="0"/>
                </a:moveTo>
                <a:lnTo>
                  <a:pt x="13644" y="14361"/>
                </a:lnTo>
                <a:lnTo>
                  <a:pt x="0" y="54311"/>
                </a:lnTo>
                <a:lnTo>
                  <a:pt x="2099" y="68581"/>
                </a:lnTo>
                <a:lnTo>
                  <a:pt x="39535" y="100005"/>
                </a:lnTo>
                <a:lnTo>
                  <a:pt x="74910" y="103241"/>
                </a:lnTo>
                <a:lnTo>
                  <a:pt x="84827" y="102348"/>
                </a:lnTo>
                <a:lnTo>
                  <a:pt x="97691" y="99805"/>
                </a:lnTo>
                <a:lnTo>
                  <a:pt x="96454" y="81774"/>
                </a:lnTo>
                <a:lnTo>
                  <a:pt x="73591" y="81774"/>
                </a:lnTo>
                <a:lnTo>
                  <a:pt x="52116" y="81213"/>
                </a:lnTo>
                <a:lnTo>
                  <a:pt x="40267" y="74574"/>
                </a:lnTo>
                <a:lnTo>
                  <a:pt x="35385" y="61375"/>
                </a:lnTo>
                <a:lnTo>
                  <a:pt x="106496" y="51840"/>
                </a:lnTo>
                <a:lnTo>
                  <a:pt x="105579" y="42909"/>
                </a:lnTo>
                <a:lnTo>
                  <a:pt x="72698" y="42909"/>
                </a:lnTo>
                <a:lnTo>
                  <a:pt x="35648" y="37174"/>
                </a:lnTo>
                <a:lnTo>
                  <a:pt x="40283" y="24555"/>
                </a:lnTo>
                <a:lnTo>
                  <a:pt x="54041" y="19401"/>
                </a:lnTo>
                <a:lnTo>
                  <a:pt x="98305" y="19401"/>
                </a:lnTo>
                <a:lnTo>
                  <a:pt x="93872" y="12920"/>
                </a:lnTo>
                <a:lnTo>
                  <a:pt x="83883" y="5735"/>
                </a:lnTo>
                <a:lnTo>
                  <a:pt x="70481" y="1431"/>
                </a:lnTo>
                <a:lnTo>
                  <a:pt x="53354" y="0"/>
                </a:lnTo>
                <a:close/>
              </a:path>
              <a:path w="106496" h="103241">
                <a:moveTo>
                  <a:pt x="96349" y="80248"/>
                </a:moveTo>
                <a:lnTo>
                  <a:pt x="88419" y="81121"/>
                </a:lnTo>
                <a:lnTo>
                  <a:pt x="73591" y="81774"/>
                </a:lnTo>
                <a:lnTo>
                  <a:pt x="96454" y="81774"/>
                </a:lnTo>
                <a:lnTo>
                  <a:pt x="96349" y="80248"/>
                </a:lnTo>
                <a:close/>
              </a:path>
              <a:path w="106496" h="103241">
                <a:moveTo>
                  <a:pt x="98305" y="19401"/>
                </a:moveTo>
                <a:lnTo>
                  <a:pt x="54041" y="19401"/>
                </a:lnTo>
                <a:lnTo>
                  <a:pt x="60442" y="20146"/>
                </a:lnTo>
                <a:lnTo>
                  <a:pt x="70257" y="28558"/>
                </a:lnTo>
                <a:lnTo>
                  <a:pt x="72698" y="42909"/>
                </a:lnTo>
                <a:lnTo>
                  <a:pt x="105579" y="42909"/>
                </a:lnTo>
                <a:lnTo>
                  <a:pt x="104865" y="35964"/>
                </a:lnTo>
                <a:lnTo>
                  <a:pt x="100762" y="22994"/>
                </a:lnTo>
                <a:lnTo>
                  <a:pt x="98305" y="19401"/>
                </a:lnTo>
                <a:close/>
              </a:path>
            </a:pathLst>
          </a:custGeom>
          <a:solidFill>
            <a:srgbClr val="4C4D4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3513592" y="3721275"/>
            <a:ext cx="143050" cy="136128"/>
          </a:xfrm>
          <a:custGeom>
            <a:avLst/>
            <a:gdLst/>
            <a:ahLst/>
            <a:cxnLst/>
            <a:rect l="l" t="t" r="r" b="b"/>
            <a:pathLst>
              <a:path w="143050" h="136128">
                <a:moveTo>
                  <a:pt x="56239" y="0"/>
                </a:moveTo>
                <a:lnTo>
                  <a:pt x="14938" y="12387"/>
                </a:lnTo>
                <a:lnTo>
                  <a:pt x="5043" y="36920"/>
                </a:lnTo>
                <a:lnTo>
                  <a:pt x="9868" y="50438"/>
                </a:lnTo>
                <a:lnTo>
                  <a:pt x="20785" y="57593"/>
                </a:lnTo>
                <a:lnTo>
                  <a:pt x="35037" y="60582"/>
                </a:lnTo>
                <a:lnTo>
                  <a:pt x="35037" y="63934"/>
                </a:lnTo>
                <a:lnTo>
                  <a:pt x="210" y="92915"/>
                </a:lnTo>
                <a:lnTo>
                  <a:pt x="0" y="110644"/>
                </a:lnTo>
                <a:lnTo>
                  <a:pt x="7512" y="121266"/>
                </a:lnTo>
                <a:lnTo>
                  <a:pt x="18780" y="128583"/>
                </a:lnTo>
                <a:lnTo>
                  <a:pt x="32392" y="133138"/>
                </a:lnTo>
                <a:lnTo>
                  <a:pt x="46941" y="135473"/>
                </a:lnTo>
                <a:lnTo>
                  <a:pt x="61015" y="136128"/>
                </a:lnTo>
                <a:lnTo>
                  <a:pt x="75124" y="135130"/>
                </a:lnTo>
                <a:lnTo>
                  <a:pt x="89129" y="132094"/>
                </a:lnTo>
                <a:lnTo>
                  <a:pt x="101933" y="126563"/>
                </a:lnTo>
                <a:lnTo>
                  <a:pt x="112438" y="118080"/>
                </a:lnTo>
                <a:lnTo>
                  <a:pt x="116582" y="111145"/>
                </a:lnTo>
                <a:lnTo>
                  <a:pt x="55947" y="111145"/>
                </a:lnTo>
                <a:lnTo>
                  <a:pt x="45518" y="108212"/>
                </a:lnTo>
                <a:lnTo>
                  <a:pt x="39500" y="99058"/>
                </a:lnTo>
                <a:lnTo>
                  <a:pt x="39717" y="80379"/>
                </a:lnTo>
                <a:lnTo>
                  <a:pt x="51874" y="74659"/>
                </a:lnTo>
                <a:lnTo>
                  <a:pt x="66368" y="73637"/>
                </a:lnTo>
                <a:lnTo>
                  <a:pt x="59611" y="50605"/>
                </a:lnTo>
                <a:lnTo>
                  <a:pt x="47293" y="47820"/>
                </a:lnTo>
                <a:lnTo>
                  <a:pt x="42040" y="34356"/>
                </a:lnTo>
                <a:lnTo>
                  <a:pt x="50754" y="25544"/>
                </a:lnTo>
                <a:lnTo>
                  <a:pt x="66171" y="24019"/>
                </a:lnTo>
                <a:lnTo>
                  <a:pt x="90987" y="24019"/>
                </a:lnTo>
                <a:lnTo>
                  <a:pt x="88012" y="2510"/>
                </a:lnTo>
                <a:lnTo>
                  <a:pt x="75398" y="899"/>
                </a:lnTo>
                <a:lnTo>
                  <a:pt x="56239" y="0"/>
                </a:lnTo>
                <a:close/>
              </a:path>
              <a:path w="143050" h="136128">
                <a:moveTo>
                  <a:pt x="143050" y="50879"/>
                </a:moveTo>
                <a:lnTo>
                  <a:pt x="87272" y="50879"/>
                </a:lnTo>
                <a:lnTo>
                  <a:pt x="87144" y="89761"/>
                </a:lnTo>
                <a:lnTo>
                  <a:pt x="82761" y="104049"/>
                </a:lnTo>
                <a:lnTo>
                  <a:pt x="72293" y="110027"/>
                </a:lnTo>
                <a:lnTo>
                  <a:pt x="55947" y="111145"/>
                </a:lnTo>
                <a:lnTo>
                  <a:pt x="116582" y="111145"/>
                </a:lnTo>
                <a:lnTo>
                  <a:pt x="119545" y="106187"/>
                </a:lnTo>
                <a:lnTo>
                  <a:pt x="122159" y="90427"/>
                </a:lnTo>
                <a:lnTo>
                  <a:pt x="122159" y="75123"/>
                </a:lnTo>
                <a:lnTo>
                  <a:pt x="143050" y="75123"/>
                </a:lnTo>
                <a:lnTo>
                  <a:pt x="143050" y="50879"/>
                </a:lnTo>
                <a:close/>
              </a:path>
              <a:path w="143050" h="136128">
                <a:moveTo>
                  <a:pt x="90987" y="24019"/>
                </a:moveTo>
                <a:lnTo>
                  <a:pt x="66171" y="24019"/>
                </a:lnTo>
                <a:lnTo>
                  <a:pt x="82954" y="25353"/>
                </a:lnTo>
                <a:lnTo>
                  <a:pt x="91374" y="26812"/>
                </a:lnTo>
                <a:lnTo>
                  <a:pt x="90987" y="24019"/>
                </a:lnTo>
                <a:close/>
              </a:path>
            </a:pathLst>
          </a:custGeom>
          <a:solidFill>
            <a:srgbClr val="4C4D4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3737605" y="3721296"/>
            <a:ext cx="102381" cy="136114"/>
          </a:xfrm>
          <a:custGeom>
            <a:avLst/>
            <a:gdLst/>
            <a:ahLst/>
            <a:cxnLst/>
            <a:rect l="l" t="t" r="r" b="b"/>
            <a:pathLst>
              <a:path w="102381" h="136114">
                <a:moveTo>
                  <a:pt x="513" y="105520"/>
                </a:moveTo>
                <a:lnTo>
                  <a:pt x="3299" y="131951"/>
                </a:lnTo>
                <a:lnTo>
                  <a:pt x="13897" y="133565"/>
                </a:lnTo>
                <a:lnTo>
                  <a:pt x="29770" y="135302"/>
                </a:lnTo>
                <a:lnTo>
                  <a:pt x="48087" y="136114"/>
                </a:lnTo>
                <a:lnTo>
                  <a:pt x="52495" y="136039"/>
                </a:lnTo>
                <a:lnTo>
                  <a:pt x="91371" y="124688"/>
                </a:lnTo>
                <a:lnTo>
                  <a:pt x="102381" y="111059"/>
                </a:lnTo>
                <a:lnTo>
                  <a:pt x="37469" y="111059"/>
                </a:lnTo>
                <a:lnTo>
                  <a:pt x="22467" y="109496"/>
                </a:lnTo>
                <a:lnTo>
                  <a:pt x="9091" y="107317"/>
                </a:lnTo>
                <a:lnTo>
                  <a:pt x="513" y="105520"/>
                </a:lnTo>
                <a:close/>
              </a:path>
              <a:path w="102381" h="136114">
                <a:moveTo>
                  <a:pt x="54082" y="0"/>
                </a:moveTo>
                <a:lnTo>
                  <a:pt x="9000" y="19468"/>
                </a:lnTo>
                <a:lnTo>
                  <a:pt x="0" y="54615"/>
                </a:lnTo>
                <a:lnTo>
                  <a:pt x="5783" y="66034"/>
                </a:lnTo>
                <a:lnTo>
                  <a:pt x="15555" y="73876"/>
                </a:lnTo>
                <a:lnTo>
                  <a:pt x="28684" y="79013"/>
                </a:lnTo>
                <a:lnTo>
                  <a:pt x="56337" y="84671"/>
                </a:lnTo>
                <a:lnTo>
                  <a:pt x="65667" y="91169"/>
                </a:lnTo>
                <a:lnTo>
                  <a:pt x="67383" y="105414"/>
                </a:lnTo>
                <a:lnTo>
                  <a:pt x="55054" y="110014"/>
                </a:lnTo>
                <a:lnTo>
                  <a:pt x="37469" y="111059"/>
                </a:lnTo>
                <a:lnTo>
                  <a:pt x="102381" y="111059"/>
                </a:lnTo>
                <a:lnTo>
                  <a:pt x="106541" y="101850"/>
                </a:lnTo>
                <a:lnTo>
                  <a:pt x="108619" y="84301"/>
                </a:lnTo>
                <a:lnTo>
                  <a:pt x="104826" y="72150"/>
                </a:lnTo>
                <a:lnTo>
                  <a:pt x="64761" y="51950"/>
                </a:lnTo>
                <a:lnTo>
                  <a:pt x="53877" y="49802"/>
                </a:lnTo>
                <a:lnTo>
                  <a:pt x="44790" y="47136"/>
                </a:lnTo>
                <a:lnTo>
                  <a:pt x="38570" y="43113"/>
                </a:lnTo>
                <a:lnTo>
                  <a:pt x="36288" y="36891"/>
                </a:lnTo>
                <a:lnTo>
                  <a:pt x="43103" y="28596"/>
                </a:lnTo>
                <a:lnTo>
                  <a:pt x="56992" y="25243"/>
                </a:lnTo>
                <a:lnTo>
                  <a:pt x="73550" y="24684"/>
                </a:lnTo>
                <a:lnTo>
                  <a:pt x="99476" y="24684"/>
                </a:lnTo>
                <a:lnTo>
                  <a:pt x="98125" y="3383"/>
                </a:lnTo>
                <a:lnTo>
                  <a:pt x="89116" y="2107"/>
                </a:lnTo>
                <a:lnTo>
                  <a:pt x="73830" y="659"/>
                </a:lnTo>
                <a:lnTo>
                  <a:pt x="54082" y="0"/>
                </a:lnTo>
                <a:close/>
              </a:path>
              <a:path w="102381" h="136114">
                <a:moveTo>
                  <a:pt x="99476" y="24684"/>
                </a:moveTo>
                <a:lnTo>
                  <a:pt x="73550" y="24684"/>
                </a:lnTo>
                <a:lnTo>
                  <a:pt x="83196" y="25838"/>
                </a:lnTo>
                <a:lnTo>
                  <a:pt x="99763" y="29218"/>
                </a:lnTo>
                <a:lnTo>
                  <a:pt x="99476" y="24684"/>
                </a:lnTo>
                <a:close/>
              </a:path>
            </a:pathLst>
          </a:custGeom>
          <a:solidFill>
            <a:srgbClr val="4C4D4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3863515" y="3753688"/>
            <a:ext cx="106496" cy="103241"/>
          </a:xfrm>
          <a:custGeom>
            <a:avLst/>
            <a:gdLst/>
            <a:ahLst/>
            <a:cxnLst/>
            <a:rect l="l" t="t" r="r" b="b"/>
            <a:pathLst>
              <a:path w="106496" h="103241">
                <a:moveTo>
                  <a:pt x="53354" y="0"/>
                </a:moveTo>
                <a:lnTo>
                  <a:pt x="13644" y="14361"/>
                </a:lnTo>
                <a:lnTo>
                  <a:pt x="0" y="54311"/>
                </a:lnTo>
                <a:lnTo>
                  <a:pt x="2099" y="68581"/>
                </a:lnTo>
                <a:lnTo>
                  <a:pt x="39535" y="100005"/>
                </a:lnTo>
                <a:lnTo>
                  <a:pt x="74910" y="103241"/>
                </a:lnTo>
                <a:lnTo>
                  <a:pt x="84827" y="102348"/>
                </a:lnTo>
                <a:lnTo>
                  <a:pt x="97691" y="99805"/>
                </a:lnTo>
                <a:lnTo>
                  <a:pt x="96454" y="81774"/>
                </a:lnTo>
                <a:lnTo>
                  <a:pt x="73591" y="81774"/>
                </a:lnTo>
                <a:lnTo>
                  <a:pt x="52116" y="81213"/>
                </a:lnTo>
                <a:lnTo>
                  <a:pt x="40267" y="74574"/>
                </a:lnTo>
                <a:lnTo>
                  <a:pt x="35385" y="61375"/>
                </a:lnTo>
                <a:lnTo>
                  <a:pt x="106496" y="51840"/>
                </a:lnTo>
                <a:lnTo>
                  <a:pt x="105579" y="42909"/>
                </a:lnTo>
                <a:lnTo>
                  <a:pt x="72698" y="42909"/>
                </a:lnTo>
                <a:lnTo>
                  <a:pt x="35648" y="37174"/>
                </a:lnTo>
                <a:lnTo>
                  <a:pt x="40283" y="24555"/>
                </a:lnTo>
                <a:lnTo>
                  <a:pt x="54041" y="19401"/>
                </a:lnTo>
                <a:lnTo>
                  <a:pt x="98305" y="19401"/>
                </a:lnTo>
                <a:lnTo>
                  <a:pt x="93872" y="12920"/>
                </a:lnTo>
                <a:lnTo>
                  <a:pt x="83883" y="5735"/>
                </a:lnTo>
                <a:lnTo>
                  <a:pt x="70481" y="1431"/>
                </a:lnTo>
                <a:lnTo>
                  <a:pt x="53354" y="0"/>
                </a:lnTo>
                <a:close/>
              </a:path>
              <a:path w="106496" h="103241">
                <a:moveTo>
                  <a:pt x="96349" y="80248"/>
                </a:moveTo>
                <a:lnTo>
                  <a:pt x="88419" y="81121"/>
                </a:lnTo>
                <a:lnTo>
                  <a:pt x="73591" y="81774"/>
                </a:lnTo>
                <a:lnTo>
                  <a:pt x="96454" y="81774"/>
                </a:lnTo>
                <a:lnTo>
                  <a:pt x="96349" y="80248"/>
                </a:lnTo>
                <a:close/>
              </a:path>
              <a:path w="106496" h="103241">
                <a:moveTo>
                  <a:pt x="98305" y="19401"/>
                </a:moveTo>
                <a:lnTo>
                  <a:pt x="54041" y="19401"/>
                </a:lnTo>
                <a:lnTo>
                  <a:pt x="60442" y="20146"/>
                </a:lnTo>
                <a:lnTo>
                  <a:pt x="70257" y="28558"/>
                </a:lnTo>
                <a:lnTo>
                  <a:pt x="72698" y="42909"/>
                </a:lnTo>
                <a:lnTo>
                  <a:pt x="105579" y="42909"/>
                </a:lnTo>
                <a:lnTo>
                  <a:pt x="104865" y="35964"/>
                </a:lnTo>
                <a:lnTo>
                  <a:pt x="100762" y="22994"/>
                </a:lnTo>
                <a:lnTo>
                  <a:pt x="98305" y="19401"/>
                </a:lnTo>
                <a:close/>
              </a:path>
            </a:pathLst>
          </a:custGeom>
          <a:solidFill>
            <a:srgbClr val="4C4D4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3986950" y="3754502"/>
            <a:ext cx="89887" cy="101921"/>
          </a:xfrm>
          <a:custGeom>
            <a:avLst/>
            <a:gdLst/>
            <a:ahLst/>
            <a:cxnLst/>
            <a:rect l="l" t="t" r="r" b="b"/>
            <a:pathLst>
              <a:path w="89887" h="101921">
                <a:moveTo>
                  <a:pt x="48487" y="0"/>
                </a:moveTo>
                <a:lnTo>
                  <a:pt x="13011" y="15089"/>
                </a:lnTo>
                <a:lnTo>
                  <a:pt x="0" y="59198"/>
                </a:lnTo>
                <a:lnTo>
                  <a:pt x="3720" y="73170"/>
                </a:lnTo>
                <a:lnTo>
                  <a:pt x="32871" y="97781"/>
                </a:lnTo>
                <a:lnTo>
                  <a:pt x="64489" y="101921"/>
                </a:lnTo>
                <a:lnTo>
                  <a:pt x="77217" y="101033"/>
                </a:lnTo>
                <a:lnTo>
                  <a:pt x="89709" y="98990"/>
                </a:lnTo>
                <a:lnTo>
                  <a:pt x="89709" y="78797"/>
                </a:lnTo>
                <a:lnTo>
                  <a:pt x="73301" y="78797"/>
                </a:lnTo>
                <a:lnTo>
                  <a:pt x="54304" y="78236"/>
                </a:lnTo>
                <a:lnTo>
                  <a:pt x="43336" y="72940"/>
                </a:lnTo>
                <a:lnTo>
                  <a:pt x="36886" y="61888"/>
                </a:lnTo>
                <a:lnTo>
                  <a:pt x="34987" y="43478"/>
                </a:lnTo>
                <a:lnTo>
                  <a:pt x="40115" y="30874"/>
                </a:lnTo>
                <a:lnTo>
                  <a:pt x="50820" y="24130"/>
                </a:lnTo>
                <a:lnTo>
                  <a:pt x="67129" y="22130"/>
                </a:lnTo>
                <a:lnTo>
                  <a:pt x="89687" y="22130"/>
                </a:lnTo>
                <a:lnTo>
                  <a:pt x="87070" y="2662"/>
                </a:lnTo>
                <a:lnTo>
                  <a:pt x="76262" y="967"/>
                </a:lnTo>
                <a:lnTo>
                  <a:pt x="63782" y="108"/>
                </a:lnTo>
                <a:lnTo>
                  <a:pt x="48487" y="0"/>
                </a:lnTo>
                <a:close/>
              </a:path>
              <a:path w="89887" h="101921">
                <a:moveTo>
                  <a:pt x="89709" y="77908"/>
                </a:moveTo>
                <a:lnTo>
                  <a:pt x="83848" y="78421"/>
                </a:lnTo>
                <a:lnTo>
                  <a:pt x="73301" y="78797"/>
                </a:lnTo>
                <a:lnTo>
                  <a:pt x="89709" y="78797"/>
                </a:lnTo>
                <a:lnTo>
                  <a:pt x="89709" y="77908"/>
                </a:lnTo>
                <a:close/>
              </a:path>
              <a:path w="89887" h="101921">
                <a:moveTo>
                  <a:pt x="89687" y="22130"/>
                </a:moveTo>
                <a:lnTo>
                  <a:pt x="74406" y="22130"/>
                </a:lnTo>
                <a:lnTo>
                  <a:pt x="82991" y="23057"/>
                </a:lnTo>
                <a:lnTo>
                  <a:pt x="89887" y="23616"/>
                </a:lnTo>
                <a:lnTo>
                  <a:pt x="89687" y="22130"/>
                </a:lnTo>
                <a:close/>
              </a:path>
            </a:pathLst>
          </a:custGeom>
          <a:solidFill>
            <a:srgbClr val="4C4D4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4096196" y="3756487"/>
            <a:ext cx="102235" cy="100469"/>
          </a:xfrm>
          <a:custGeom>
            <a:avLst/>
            <a:gdLst/>
            <a:ahLst/>
            <a:cxnLst/>
            <a:rect l="l" t="t" r="r" b="b"/>
            <a:pathLst>
              <a:path w="102235" h="100469">
                <a:moveTo>
                  <a:pt x="34886" y="0"/>
                </a:moveTo>
                <a:lnTo>
                  <a:pt x="0" y="0"/>
                </a:lnTo>
                <a:lnTo>
                  <a:pt x="1871" y="80805"/>
                </a:lnTo>
                <a:lnTo>
                  <a:pt x="9770" y="92189"/>
                </a:lnTo>
                <a:lnTo>
                  <a:pt x="21677" y="98534"/>
                </a:lnTo>
                <a:lnTo>
                  <a:pt x="35213" y="100469"/>
                </a:lnTo>
                <a:lnTo>
                  <a:pt x="48502" y="98105"/>
                </a:lnTo>
                <a:lnTo>
                  <a:pt x="59580" y="93446"/>
                </a:lnTo>
                <a:lnTo>
                  <a:pt x="70700" y="87858"/>
                </a:lnTo>
                <a:lnTo>
                  <a:pt x="102235" y="87858"/>
                </a:lnTo>
                <a:lnTo>
                  <a:pt x="102235" y="75552"/>
                </a:lnTo>
                <a:lnTo>
                  <a:pt x="35636" y="75552"/>
                </a:lnTo>
                <a:lnTo>
                  <a:pt x="34886" y="65849"/>
                </a:lnTo>
                <a:lnTo>
                  <a:pt x="34886" y="0"/>
                </a:lnTo>
                <a:close/>
              </a:path>
              <a:path w="102235" h="100469">
                <a:moveTo>
                  <a:pt x="102235" y="87858"/>
                </a:moveTo>
                <a:lnTo>
                  <a:pt x="70700" y="87858"/>
                </a:lnTo>
                <a:lnTo>
                  <a:pt x="70700" y="97942"/>
                </a:lnTo>
                <a:lnTo>
                  <a:pt x="102235" y="97942"/>
                </a:lnTo>
                <a:lnTo>
                  <a:pt x="102235" y="87858"/>
                </a:lnTo>
                <a:close/>
              </a:path>
              <a:path w="102235" h="100469">
                <a:moveTo>
                  <a:pt x="102235" y="0"/>
                </a:moveTo>
                <a:lnTo>
                  <a:pt x="67348" y="0"/>
                </a:lnTo>
                <a:lnTo>
                  <a:pt x="67348" y="70319"/>
                </a:lnTo>
                <a:lnTo>
                  <a:pt x="65100" y="71450"/>
                </a:lnTo>
                <a:lnTo>
                  <a:pt x="55968" y="75552"/>
                </a:lnTo>
                <a:lnTo>
                  <a:pt x="102235" y="75552"/>
                </a:lnTo>
                <a:lnTo>
                  <a:pt x="102235" y="0"/>
                </a:lnTo>
                <a:close/>
              </a:path>
            </a:pathLst>
          </a:custGeom>
          <a:solidFill>
            <a:srgbClr val="4C4D4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4227504" y="3755545"/>
            <a:ext cx="69392" cy="98883"/>
          </a:xfrm>
          <a:custGeom>
            <a:avLst/>
            <a:gdLst/>
            <a:ahLst/>
            <a:cxnLst/>
            <a:rect l="l" t="t" r="r" b="b"/>
            <a:pathLst>
              <a:path w="69392" h="98883">
                <a:moveTo>
                  <a:pt x="31521" y="940"/>
                </a:moveTo>
                <a:lnTo>
                  <a:pt x="0" y="940"/>
                </a:lnTo>
                <a:lnTo>
                  <a:pt x="0" y="98883"/>
                </a:lnTo>
                <a:lnTo>
                  <a:pt x="34874" y="98883"/>
                </a:lnTo>
                <a:lnTo>
                  <a:pt x="34874" y="32843"/>
                </a:lnTo>
                <a:lnTo>
                  <a:pt x="44275" y="29130"/>
                </a:lnTo>
                <a:lnTo>
                  <a:pt x="58335" y="27844"/>
                </a:lnTo>
                <a:lnTo>
                  <a:pt x="69386" y="27844"/>
                </a:lnTo>
                <a:lnTo>
                  <a:pt x="68697" y="11011"/>
                </a:lnTo>
                <a:lnTo>
                  <a:pt x="31521" y="11011"/>
                </a:lnTo>
                <a:lnTo>
                  <a:pt x="31521" y="940"/>
                </a:lnTo>
                <a:close/>
              </a:path>
              <a:path w="69392" h="98883">
                <a:moveTo>
                  <a:pt x="69386" y="27844"/>
                </a:moveTo>
                <a:lnTo>
                  <a:pt x="58335" y="27844"/>
                </a:lnTo>
                <a:lnTo>
                  <a:pt x="69392" y="27991"/>
                </a:lnTo>
                <a:lnTo>
                  <a:pt x="69386" y="27844"/>
                </a:lnTo>
                <a:close/>
              </a:path>
              <a:path w="69392" h="98883">
                <a:moveTo>
                  <a:pt x="68246" y="0"/>
                </a:moveTo>
                <a:lnTo>
                  <a:pt x="58154" y="420"/>
                </a:lnTo>
                <a:lnTo>
                  <a:pt x="46196" y="3295"/>
                </a:lnTo>
                <a:lnTo>
                  <a:pt x="31521" y="11011"/>
                </a:lnTo>
                <a:lnTo>
                  <a:pt x="68697" y="11011"/>
                </a:lnTo>
                <a:lnTo>
                  <a:pt x="68246" y="0"/>
                </a:lnTo>
                <a:close/>
              </a:path>
            </a:pathLst>
          </a:custGeom>
          <a:solidFill>
            <a:srgbClr val="4C4D4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4331849" y="3695484"/>
            <a:ext cx="0" cy="158940"/>
          </a:xfrm>
          <a:custGeom>
            <a:avLst/>
            <a:gdLst/>
            <a:ahLst/>
            <a:cxnLst/>
            <a:rect l="l" t="t" r="r" b="b"/>
            <a:pathLst>
              <a:path h="158940">
                <a:moveTo>
                  <a:pt x="0" y="0"/>
                </a:moveTo>
                <a:lnTo>
                  <a:pt x="0" y="158940"/>
                </a:lnTo>
              </a:path>
            </a:pathLst>
          </a:custGeom>
          <a:ln w="36156">
            <a:solidFill>
              <a:srgbClr val="4C4D4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4368308" y="3720477"/>
            <a:ext cx="85813" cy="133946"/>
          </a:xfrm>
          <a:custGeom>
            <a:avLst/>
            <a:gdLst/>
            <a:ahLst/>
            <a:cxnLst/>
            <a:rect l="l" t="t" r="r" b="b"/>
            <a:pathLst>
              <a:path w="85813" h="133946">
                <a:moveTo>
                  <a:pt x="85064" y="36004"/>
                </a:moveTo>
                <a:lnTo>
                  <a:pt x="0" y="36004"/>
                </a:lnTo>
                <a:lnTo>
                  <a:pt x="0" y="59893"/>
                </a:lnTo>
                <a:lnTo>
                  <a:pt x="19773" y="59893"/>
                </a:lnTo>
                <a:lnTo>
                  <a:pt x="20621" y="111342"/>
                </a:lnTo>
                <a:lnTo>
                  <a:pt x="25225" y="123927"/>
                </a:lnTo>
                <a:lnTo>
                  <a:pt x="35103" y="131448"/>
                </a:lnTo>
                <a:lnTo>
                  <a:pt x="51676" y="133946"/>
                </a:lnTo>
                <a:lnTo>
                  <a:pt x="85813" y="133946"/>
                </a:lnTo>
                <a:lnTo>
                  <a:pt x="85813" y="110248"/>
                </a:lnTo>
                <a:lnTo>
                  <a:pt x="59702" y="110248"/>
                </a:lnTo>
                <a:lnTo>
                  <a:pt x="54102" y="108394"/>
                </a:lnTo>
                <a:lnTo>
                  <a:pt x="54102" y="59702"/>
                </a:lnTo>
                <a:lnTo>
                  <a:pt x="85064" y="59702"/>
                </a:lnTo>
                <a:lnTo>
                  <a:pt x="85064" y="36004"/>
                </a:lnTo>
                <a:close/>
              </a:path>
              <a:path w="85813" h="133946">
                <a:moveTo>
                  <a:pt x="54102" y="0"/>
                </a:moveTo>
                <a:lnTo>
                  <a:pt x="19773" y="13436"/>
                </a:lnTo>
                <a:lnTo>
                  <a:pt x="19773" y="36004"/>
                </a:lnTo>
                <a:lnTo>
                  <a:pt x="54102" y="36004"/>
                </a:lnTo>
                <a:lnTo>
                  <a:pt x="54102" y="0"/>
                </a:lnTo>
                <a:close/>
              </a:path>
            </a:pathLst>
          </a:custGeom>
          <a:solidFill>
            <a:srgbClr val="4C4D4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4461571" y="3756482"/>
            <a:ext cx="116776" cy="139166"/>
          </a:xfrm>
          <a:custGeom>
            <a:avLst/>
            <a:gdLst/>
            <a:ahLst/>
            <a:cxnLst/>
            <a:rect l="l" t="t" r="r" b="b"/>
            <a:pathLst>
              <a:path w="116776" h="139166">
                <a:moveTo>
                  <a:pt x="37858" y="0"/>
                </a:moveTo>
                <a:lnTo>
                  <a:pt x="0" y="0"/>
                </a:lnTo>
                <a:lnTo>
                  <a:pt x="34874" y="97942"/>
                </a:lnTo>
                <a:lnTo>
                  <a:pt x="46443" y="97942"/>
                </a:lnTo>
                <a:lnTo>
                  <a:pt x="28905" y="139166"/>
                </a:lnTo>
                <a:lnTo>
                  <a:pt x="63055" y="139166"/>
                </a:lnTo>
                <a:lnTo>
                  <a:pt x="88543" y="73139"/>
                </a:lnTo>
                <a:lnTo>
                  <a:pt x="57073" y="73139"/>
                </a:lnTo>
                <a:lnTo>
                  <a:pt x="37858" y="0"/>
                </a:lnTo>
                <a:close/>
              </a:path>
              <a:path w="116776" h="139166">
                <a:moveTo>
                  <a:pt x="116776" y="0"/>
                </a:moveTo>
                <a:lnTo>
                  <a:pt x="79082" y="0"/>
                </a:lnTo>
                <a:lnTo>
                  <a:pt x="58940" y="73139"/>
                </a:lnTo>
                <a:lnTo>
                  <a:pt x="88543" y="73139"/>
                </a:lnTo>
                <a:lnTo>
                  <a:pt x="116776" y="0"/>
                </a:lnTo>
                <a:close/>
              </a:path>
            </a:pathLst>
          </a:custGeom>
          <a:solidFill>
            <a:srgbClr val="4C4D4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5957853" y="2669738"/>
            <a:ext cx="1278488" cy="4544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8248419" y="2669738"/>
            <a:ext cx="1278489" cy="45448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9110934" y="4637652"/>
            <a:ext cx="915489" cy="32779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76001" y="720013"/>
            <a:ext cx="6516001" cy="6839991"/>
          </a:xfrm>
          <a:custGeom>
            <a:avLst/>
            <a:gdLst/>
            <a:ahLst/>
            <a:cxnLst/>
            <a:rect l="l" t="t" r="r" b="b"/>
            <a:pathLst>
              <a:path w="6516001" h="6839991">
                <a:moveTo>
                  <a:pt x="0" y="6839991"/>
                </a:moveTo>
                <a:lnTo>
                  <a:pt x="6516001" y="6839991"/>
                </a:lnTo>
                <a:lnTo>
                  <a:pt x="6516001" y="0"/>
                </a:lnTo>
                <a:lnTo>
                  <a:pt x="0" y="0"/>
                </a:lnTo>
                <a:lnTo>
                  <a:pt x="0" y="6839991"/>
                </a:lnTo>
                <a:close/>
              </a:path>
            </a:pathLst>
          </a:custGeom>
          <a:solidFill>
            <a:srgbClr val="EAEAEB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12"/>
            <a:ext cx="10692003" cy="720001"/>
          </a:xfrm>
          <a:custGeom>
            <a:avLst/>
            <a:gdLst/>
            <a:ahLst/>
            <a:cxnLst/>
            <a:rect l="l" t="t" r="r" b="b"/>
            <a:pathLst>
              <a:path w="10692003" h="720001">
                <a:moveTo>
                  <a:pt x="0" y="720001"/>
                </a:moveTo>
                <a:lnTo>
                  <a:pt x="10692003" y="720001"/>
                </a:lnTo>
                <a:lnTo>
                  <a:pt x="10692003" y="0"/>
                </a:lnTo>
                <a:lnTo>
                  <a:pt x="0" y="0"/>
                </a:lnTo>
                <a:lnTo>
                  <a:pt x="0" y="720001"/>
                </a:lnTo>
                <a:close/>
              </a:path>
            </a:pathLst>
          </a:custGeom>
          <a:solidFill>
            <a:srgbClr val="4C4D4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914413" y="428374"/>
            <a:ext cx="304800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00" spc="-55" dirty="0">
                <a:solidFill>
                  <a:srgbClr val="818386"/>
                </a:solidFill>
                <a:latin typeface="Lucida Sans"/>
                <a:cs typeface="Lucida Sans"/>
              </a:rPr>
              <a:t>6/19</a:t>
            </a:r>
            <a:endParaRPr sz="1000">
              <a:latin typeface="Lucida Sans"/>
              <a:cs typeface="Lucida San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720013"/>
            <a:ext cx="4176001" cy="6839991"/>
          </a:xfrm>
          <a:custGeom>
            <a:avLst/>
            <a:gdLst/>
            <a:ahLst/>
            <a:cxnLst/>
            <a:rect l="l" t="t" r="r" b="b"/>
            <a:pathLst>
              <a:path w="4176001" h="6839991">
                <a:moveTo>
                  <a:pt x="0" y="6839991"/>
                </a:moveTo>
                <a:lnTo>
                  <a:pt x="4176001" y="6839991"/>
                </a:lnTo>
                <a:lnTo>
                  <a:pt x="4176001" y="0"/>
                </a:lnTo>
                <a:lnTo>
                  <a:pt x="0" y="0"/>
                </a:lnTo>
                <a:lnTo>
                  <a:pt x="0" y="6839991"/>
                </a:lnTo>
                <a:close/>
              </a:path>
            </a:pathLst>
          </a:custGeom>
          <a:solidFill>
            <a:srgbClr val="606163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459469" y="1707195"/>
            <a:ext cx="2232533" cy="4700803"/>
          </a:xfrm>
          <a:custGeom>
            <a:avLst/>
            <a:gdLst/>
            <a:ahLst/>
            <a:cxnLst/>
            <a:rect l="l" t="t" r="r" b="b"/>
            <a:pathLst>
              <a:path w="2232533" h="4700803">
                <a:moveTo>
                  <a:pt x="2152700" y="0"/>
                </a:moveTo>
                <a:lnTo>
                  <a:pt x="1932009" y="2765"/>
                </a:lnTo>
                <a:lnTo>
                  <a:pt x="1724733" y="10683"/>
                </a:lnTo>
                <a:lnTo>
                  <a:pt x="1530645" y="23181"/>
                </a:lnTo>
                <a:lnTo>
                  <a:pt x="1349520" y="39687"/>
                </a:lnTo>
                <a:lnTo>
                  <a:pt x="1181128" y="59629"/>
                </a:lnTo>
                <a:lnTo>
                  <a:pt x="1025245" y="82433"/>
                </a:lnTo>
                <a:lnTo>
                  <a:pt x="881643" y="107527"/>
                </a:lnTo>
                <a:lnTo>
                  <a:pt x="750095" y="134339"/>
                </a:lnTo>
                <a:lnTo>
                  <a:pt x="630375" y="162296"/>
                </a:lnTo>
                <a:lnTo>
                  <a:pt x="522255" y="190825"/>
                </a:lnTo>
                <a:lnTo>
                  <a:pt x="425508" y="219355"/>
                </a:lnTo>
                <a:lnTo>
                  <a:pt x="339909" y="247312"/>
                </a:lnTo>
                <a:lnTo>
                  <a:pt x="265230" y="274124"/>
                </a:lnTo>
                <a:lnTo>
                  <a:pt x="201244" y="299219"/>
                </a:lnTo>
                <a:lnTo>
                  <a:pt x="147724" y="322024"/>
                </a:lnTo>
                <a:lnTo>
                  <a:pt x="104444" y="341966"/>
                </a:lnTo>
                <a:lnTo>
                  <a:pt x="47695" y="370973"/>
                </a:lnTo>
                <a:lnTo>
                  <a:pt x="29182" y="381660"/>
                </a:lnTo>
                <a:lnTo>
                  <a:pt x="29182" y="1394777"/>
                </a:lnTo>
                <a:lnTo>
                  <a:pt x="18401" y="1624189"/>
                </a:lnTo>
                <a:lnTo>
                  <a:pt x="9463" y="1831746"/>
                </a:lnTo>
                <a:lnTo>
                  <a:pt x="3104" y="2018551"/>
                </a:lnTo>
                <a:lnTo>
                  <a:pt x="0" y="2187440"/>
                </a:lnTo>
                <a:lnTo>
                  <a:pt x="865" y="2340096"/>
                </a:lnTo>
                <a:lnTo>
                  <a:pt x="6406" y="2478488"/>
                </a:lnTo>
                <a:lnTo>
                  <a:pt x="17330" y="2604585"/>
                </a:lnTo>
                <a:lnTo>
                  <a:pt x="34340" y="2720359"/>
                </a:lnTo>
                <a:lnTo>
                  <a:pt x="58144" y="2827778"/>
                </a:lnTo>
                <a:lnTo>
                  <a:pt x="89446" y="2928813"/>
                </a:lnTo>
                <a:lnTo>
                  <a:pt x="128954" y="3025435"/>
                </a:lnTo>
                <a:lnTo>
                  <a:pt x="177371" y="3119612"/>
                </a:lnTo>
                <a:lnTo>
                  <a:pt x="235405" y="3213315"/>
                </a:lnTo>
                <a:lnTo>
                  <a:pt x="303761" y="3308514"/>
                </a:lnTo>
                <a:lnTo>
                  <a:pt x="383144" y="3407179"/>
                </a:lnTo>
                <a:lnTo>
                  <a:pt x="474260" y="3511280"/>
                </a:lnTo>
                <a:lnTo>
                  <a:pt x="577816" y="3622786"/>
                </a:lnTo>
                <a:lnTo>
                  <a:pt x="694517" y="3743669"/>
                </a:lnTo>
                <a:lnTo>
                  <a:pt x="970175" y="4021442"/>
                </a:lnTo>
                <a:lnTo>
                  <a:pt x="1071191" y="4118563"/>
                </a:lnTo>
                <a:lnTo>
                  <a:pt x="1169976" y="4205956"/>
                </a:lnTo>
                <a:lnTo>
                  <a:pt x="1266211" y="4284135"/>
                </a:lnTo>
                <a:lnTo>
                  <a:pt x="1359578" y="4353614"/>
                </a:lnTo>
                <a:lnTo>
                  <a:pt x="1449758" y="4414905"/>
                </a:lnTo>
                <a:lnTo>
                  <a:pt x="1536431" y="4468522"/>
                </a:lnTo>
                <a:lnTo>
                  <a:pt x="1619279" y="4514977"/>
                </a:lnTo>
                <a:lnTo>
                  <a:pt x="1697983" y="4554785"/>
                </a:lnTo>
                <a:lnTo>
                  <a:pt x="1772223" y="4588459"/>
                </a:lnTo>
                <a:lnTo>
                  <a:pt x="1841681" y="4616512"/>
                </a:lnTo>
                <a:lnTo>
                  <a:pt x="1906038" y="4639456"/>
                </a:lnTo>
                <a:lnTo>
                  <a:pt x="1964975" y="4657807"/>
                </a:lnTo>
                <a:lnTo>
                  <a:pt x="2018173" y="4672076"/>
                </a:lnTo>
                <a:lnTo>
                  <a:pt x="2065312" y="4682777"/>
                </a:lnTo>
                <a:lnTo>
                  <a:pt x="2106075" y="4690424"/>
                </a:lnTo>
                <a:lnTo>
                  <a:pt x="2167192" y="4698606"/>
                </a:lnTo>
                <a:lnTo>
                  <a:pt x="2203066" y="4700803"/>
                </a:lnTo>
                <a:lnTo>
                  <a:pt x="2213495" y="4700505"/>
                </a:lnTo>
                <a:lnTo>
                  <a:pt x="2225806" y="4699615"/>
                </a:lnTo>
                <a:lnTo>
                  <a:pt x="2232533" y="4699615"/>
                </a:lnTo>
                <a:lnTo>
                  <a:pt x="2232533" y="3301671"/>
                </a:lnTo>
                <a:lnTo>
                  <a:pt x="2197332" y="3301671"/>
                </a:lnTo>
                <a:lnTo>
                  <a:pt x="2165535" y="3301499"/>
                </a:lnTo>
                <a:lnTo>
                  <a:pt x="2110115" y="3299537"/>
                </a:lnTo>
                <a:lnTo>
                  <a:pt x="2062856" y="3293906"/>
                </a:lnTo>
                <a:lnTo>
                  <a:pt x="2020468" y="3282795"/>
                </a:lnTo>
                <a:lnTo>
                  <a:pt x="1979662" y="3264390"/>
                </a:lnTo>
                <a:lnTo>
                  <a:pt x="1937150" y="3236880"/>
                </a:lnTo>
                <a:lnTo>
                  <a:pt x="1889642" y="3198452"/>
                </a:lnTo>
                <a:lnTo>
                  <a:pt x="1833850" y="3147294"/>
                </a:lnTo>
                <a:lnTo>
                  <a:pt x="1801820" y="3116374"/>
                </a:lnTo>
                <a:lnTo>
                  <a:pt x="1766485" y="3081593"/>
                </a:lnTo>
                <a:lnTo>
                  <a:pt x="1684258" y="2999536"/>
                </a:lnTo>
                <a:lnTo>
                  <a:pt x="1619980" y="2929740"/>
                </a:lnTo>
                <a:lnTo>
                  <a:pt x="1562610" y="2856751"/>
                </a:lnTo>
                <a:lnTo>
                  <a:pt x="1511760" y="2781300"/>
                </a:lnTo>
                <a:lnTo>
                  <a:pt x="1467037" y="2704121"/>
                </a:lnTo>
                <a:lnTo>
                  <a:pt x="1428052" y="2625945"/>
                </a:lnTo>
                <a:lnTo>
                  <a:pt x="1394414" y="2547506"/>
                </a:lnTo>
                <a:lnTo>
                  <a:pt x="1365731" y="2469534"/>
                </a:lnTo>
                <a:lnTo>
                  <a:pt x="1341614" y="2392763"/>
                </a:lnTo>
                <a:lnTo>
                  <a:pt x="1321671" y="2317926"/>
                </a:lnTo>
                <a:lnTo>
                  <a:pt x="1305513" y="2245753"/>
                </a:lnTo>
                <a:lnTo>
                  <a:pt x="1292747" y="2176979"/>
                </a:lnTo>
                <a:lnTo>
                  <a:pt x="1282984" y="2112334"/>
                </a:lnTo>
                <a:lnTo>
                  <a:pt x="1275833" y="2052552"/>
                </a:lnTo>
                <a:lnTo>
                  <a:pt x="1270903" y="1998365"/>
                </a:lnTo>
                <a:lnTo>
                  <a:pt x="1267803" y="1950505"/>
                </a:lnTo>
                <a:lnTo>
                  <a:pt x="1266143" y="1909705"/>
                </a:lnTo>
                <a:lnTo>
                  <a:pt x="1265532" y="1876696"/>
                </a:lnTo>
                <a:lnTo>
                  <a:pt x="1265579" y="1852212"/>
                </a:lnTo>
                <a:lnTo>
                  <a:pt x="1265894" y="1836985"/>
                </a:lnTo>
                <a:lnTo>
                  <a:pt x="1266085" y="1831746"/>
                </a:lnTo>
                <a:lnTo>
                  <a:pt x="1266085" y="1381341"/>
                </a:lnTo>
                <a:lnTo>
                  <a:pt x="1345371" y="1335359"/>
                </a:lnTo>
                <a:lnTo>
                  <a:pt x="1380348" y="1315868"/>
                </a:lnTo>
                <a:lnTo>
                  <a:pt x="1444688" y="1283249"/>
                </a:lnTo>
                <a:lnTo>
                  <a:pt x="1506498" y="1258265"/>
                </a:lnTo>
                <a:lnTo>
                  <a:pt x="1571726" y="1239898"/>
                </a:lnTo>
                <a:lnTo>
                  <a:pt x="1646320" y="1227130"/>
                </a:lnTo>
                <a:lnTo>
                  <a:pt x="1688988" y="1222528"/>
                </a:lnTo>
                <a:lnTo>
                  <a:pt x="1736228" y="1218943"/>
                </a:lnTo>
                <a:lnTo>
                  <a:pt x="1788783" y="1216250"/>
                </a:lnTo>
                <a:lnTo>
                  <a:pt x="1847397" y="1214320"/>
                </a:lnTo>
                <a:lnTo>
                  <a:pt x="1985776" y="1212241"/>
                </a:lnTo>
                <a:lnTo>
                  <a:pt x="2232533" y="1211674"/>
                </a:lnTo>
                <a:lnTo>
                  <a:pt x="2232533" y="1092"/>
                </a:lnTo>
                <a:lnTo>
                  <a:pt x="2152700" y="0"/>
                </a:lnTo>
              </a:path>
              <a:path w="2232533" h="4700803">
                <a:moveTo>
                  <a:pt x="2232533" y="4699615"/>
                </a:moveTo>
                <a:lnTo>
                  <a:pt x="2225806" y="4699615"/>
                </a:lnTo>
                <a:lnTo>
                  <a:pt x="2232533" y="4699856"/>
                </a:lnTo>
                <a:lnTo>
                  <a:pt x="2232533" y="4699615"/>
                </a:lnTo>
              </a:path>
              <a:path w="2232533" h="4700803">
                <a:moveTo>
                  <a:pt x="2232533" y="3301604"/>
                </a:moveTo>
                <a:lnTo>
                  <a:pt x="2197332" y="3301671"/>
                </a:lnTo>
                <a:lnTo>
                  <a:pt x="2232533" y="3301671"/>
                </a:lnTo>
              </a:path>
            </a:pathLst>
          </a:custGeom>
          <a:solidFill>
            <a:srgbClr val="A2A4A7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97935" y="2545618"/>
            <a:ext cx="2218544" cy="2350467"/>
          </a:xfrm>
          <a:custGeom>
            <a:avLst/>
            <a:gdLst/>
            <a:ahLst/>
            <a:cxnLst/>
            <a:rect l="l" t="t" r="r" b="b"/>
            <a:pathLst>
              <a:path w="2218544" h="2350467">
                <a:moveTo>
                  <a:pt x="1239784" y="2349514"/>
                </a:moveTo>
                <a:lnTo>
                  <a:pt x="1116265" y="2349514"/>
                </a:lnTo>
                <a:lnTo>
                  <a:pt x="1125485" y="2350276"/>
                </a:lnTo>
                <a:lnTo>
                  <a:pt x="1170443" y="2350467"/>
                </a:lnTo>
                <a:lnTo>
                  <a:pt x="1206261" y="2350276"/>
                </a:lnTo>
                <a:lnTo>
                  <a:pt x="1238774" y="2349564"/>
                </a:lnTo>
                <a:lnTo>
                  <a:pt x="1239784" y="2349514"/>
                </a:lnTo>
                <a:close/>
              </a:path>
              <a:path w="2218544" h="2350467">
                <a:moveTo>
                  <a:pt x="1082200" y="29"/>
                </a:moveTo>
                <a:lnTo>
                  <a:pt x="971021" y="1405"/>
                </a:lnTo>
                <a:lnTo>
                  <a:pt x="866632" y="5358"/>
                </a:lnTo>
                <a:lnTo>
                  <a:pt x="768917" y="11602"/>
                </a:lnTo>
                <a:lnTo>
                  <a:pt x="677757" y="19851"/>
                </a:lnTo>
                <a:lnTo>
                  <a:pt x="593035" y="29817"/>
                </a:lnTo>
                <a:lnTo>
                  <a:pt x="514632" y="41216"/>
                </a:lnTo>
                <a:lnTo>
                  <a:pt x="442431" y="53760"/>
                </a:lnTo>
                <a:lnTo>
                  <a:pt x="376314" y="67164"/>
                </a:lnTo>
                <a:lnTo>
                  <a:pt x="316163" y="81140"/>
                </a:lnTo>
                <a:lnTo>
                  <a:pt x="261861" y="95404"/>
                </a:lnTo>
                <a:lnTo>
                  <a:pt x="213289" y="109667"/>
                </a:lnTo>
                <a:lnTo>
                  <a:pt x="170331" y="123645"/>
                </a:lnTo>
                <a:lnTo>
                  <a:pt x="132867" y="137051"/>
                </a:lnTo>
                <a:lnTo>
                  <a:pt x="73954" y="161000"/>
                </a:lnTo>
                <a:lnTo>
                  <a:pt x="35608" y="179225"/>
                </a:lnTo>
                <a:lnTo>
                  <a:pt x="14591" y="190819"/>
                </a:lnTo>
                <a:lnTo>
                  <a:pt x="14591" y="697371"/>
                </a:lnTo>
                <a:lnTo>
                  <a:pt x="9200" y="812078"/>
                </a:lnTo>
                <a:lnTo>
                  <a:pt x="4736" y="915712"/>
                </a:lnTo>
                <a:lnTo>
                  <a:pt x="1552" y="1009260"/>
                </a:lnTo>
                <a:lnTo>
                  <a:pt x="0" y="1093705"/>
                </a:lnTo>
                <a:lnTo>
                  <a:pt x="432" y="1170034"/>
                </a:lnTo>
                <a:lnTo>
                  <a:pt x="3203" y="1239230"/>
                </a:lnTo>
                <a:lnTo>
                  <a:pt x="8665" y="1302279"/>
                </a:lnTo>
                <a:lnTo>
                  <a:pt x="17170" y="1360166"/>
                </a:lnTo>
                <a:lnTo>
                  <a:pt x="29072" y="1413876"/>
                </a:lnTo>
                <a:lnTo>
                  <a:pt x="44723" y="1464394"/>
                </a:lnTo>
                <a:lnTo>
                  <a:pt x="64477" y="1512704"/>
                </a:lnTo>
                <a:lnTo>
                  <a:pt x="88685" y="1559793"/>
                </a:lnTo>
                <a:lnTo>
                  <a:pt x="117702" y="1606644"/>
                </a:lnTo>
                <a:lnTo>
                  <a:pt x="151880" y="1654243"/>
                </a:lnTo>
                <a:lnTo>
                  <a:pt x="191572" y="1703575"/>
                </a:lnTo>
                <a:lnTo>
                  <a:pt x="237130" y="1755625"/>
                </a:lnTo>
                <a:lnTo>
                  <a:pt x="288908" y="1811378"/>
                </a:lnTo>
                <a:lnTo>
                  <a:pt x="347258" y="1871818"/>
                </a:lnTo>
                <a:lnTo>
                  <a:pt x="485087" y="2010703"/>
                </a:lnTo>
                <a:lnTo>
                  <a:pt x="535602" y="2059270"/>
                </a:lnTo>
                <a:lnTo>
                  <a:pt x="585015" y="2102985"/>
                </a:lnTo>
                <a:lnTo>
                  <a:pt x="633170" y="2142100"/>
                </a:lnTo>
                <a:lnTo>
                  <a:pt x="679907" y="2176873"/>
                </a:lnTo>
                <a:lnTo>
                  <a:pt x="724879" y="2207438"/>
                </a:lnTo>
                <a:lnTo>
                  <a:pt x="768215" y="2234247"/>
                </a:lnTo>
                <a:lnTo>
                  <a:pt x="809639" y="2257475"/>
                </a:lnTo>
                <a:lnTo>
                  <a:pt x="848991" y="2277380"/>
                </a:lnTo>
                <a:lnTo>
                  <a:pt x="886111" y="2294217"/>
                </a:lnTo>
                <a:lnTo>
                  <a:pt x="953019" y="2319716"/>
                </a:lnTo>
                <a:lnTo>
                  <a:pt x="1009086" y="2336026"/>
                </a:lnTo>
                <a:lnTo>
                  <a:pt x="1053037" y="2345200"/>
                </a:lnTo>
                <a:lnTo>
                  <a:pt x="1093454" y="2350073"/>
                </a:lnTo>
                <a:lnTo>
                  <a:pt x="1099487" y="2350354"/>
                </a:lnTo>
                <a:lnTo>
                  <a:pt x="1107019" y="2350276"/>
                </a:lnTo>
                <a:lnTo>
                  <a:pt x="1116265" y="2349514"/>
                </a:lnTo>
                <a:lnTo>
                  <a:pt x="1239784" y="2349514"/>
                </a:lnTo>
                <a:lnTo>
                  <a:pt x="1296071" y="2345554"/>
                </a:lnTo>
                <a:lnTo>
                  <a:pt x="1346033" y="2336398"/>
                </a:lnTo>
                <a:lnTo>
                  <a:pt x="1392358" y="2320058"/>
                </a:lnTo>
                <a:lnTo>
                  <a:pt x="1438746" y="2294497"/>
                </a:lnTo>
                <a:lnTo>
                  <a:pt x="1488894" y="2257676"/>
                </a:lnTo>
                <a:lnTo>
                  <a:pt x="1546628" y="2207438"/>
                </a:lnTo>
                <a:lnTo>
                  <a:pt x="1579342" y="2176792"/>
                </a:lnTo>
                <a:lnTo>
                  <a:pt x="1615317" y="2142052"/>
                </a:lnTo>
                <a:lnTo>
                  <a:pt x="1655014" y="2102962"/>
                </a:lnTo>
                <a:lnTo>
                  <a:pt x="1698897" y="2059264"/>
                </a:lnTo>
                <a:lnTo>
                  <a:pt x="1747429" y="2010703"/>
                </a:lnTo>
                <a:lnTo>
                  <a:pt x="1819711" y="1932205"/>
                </a:lnTo>
                <a:lnTo>
                  <a:pt x="1884227" y="1850116"/>
                </a:lnTo>
                <a:lnTo>
                  <a:pt x="1941416" y="1765259"/>
                </a:lnTo>
                <a:lnTo>
                  <a:pt x="1991717" y="1678459"/>
                </a:lnTo>
                <a:lnTo>
                  <a:pt x="2005521" y="1650785"/>
                </a:lnTo>
                <a:lnTo>
                  <a:pt x="1116201" y="1650785"/>
                </a:lnTo>
                <a:lnTo>
                  <a:pt x="1082769" y="1650730"/>
                </a:lnTo>
                <a:lnTo>
                  <a:pt x="1042839" y="1648625"/>
                </a:lnTo>
                <a:lnTo>
                  <a:pt x="1000040" y="1637286"/>
                </a:lnTo>
                <a:lnTo>
                  <a:pt x="957014" y="1609463"/>
                </a:lnTo>
                <a:lnTo>
                  <a:pt x="916889" y="1573589"/>
                </a:lnTo>
                <a:lnTo>
                  <a:pt x="883230" y="1540763"/>
                </a:lnTo>
                <a:lnTo>
                  <a:pt x="842123" y="1499744"/>
                </a:lnTo>
                <a:lnTo>
                  <a:pt x="809983" y="1464846"/>
                </a:lnTo>
                <a:lnTo>
                  <a:pt x="781299" y="1428352"/>
                </a:lnTo>
                <a:lnTo>
                  <a:pt x="755874" y="1390627"/>
                </a:lnTo>
                <a:lnTo>
                  <a:pt x="733513" y="1352038"/>
                </a:lnTo>
                <a:lnTo>
                  <a:pt x="714020" y="1312950"/>
                </a:lnTo>
                <a:lnTo>
                  <a:pt x="697202" y="1273731"/>
                </a:lnTo>
                <a:lnTo>
                  <a:pt x="682861" y="1234746"/>
                </a:lnTo>
                <a:lnTo>
                  <a:pt x="670803" y="1196362"/>
                </a:lnTo>
                <a:lnTo>
                  <a:pt x="660832" y="1158944"/>
                </a:lnTo>
                <a:lnTo>
                  <a:pt x="646371" y="1088473"/>
                </a:lnTo>
                <a:lnTo>
                  <a:pt x="637914" y="1026261"/>
                </a:lnTo>
                <a:lnTo>
                  <a:pt x="633900" y="975239"/>
                </a:lnTo>
                <a:lnTo>
                  <a:pt x="632765" y="938336"/>
                </a:lnTo>
                <a:lnTo>
                  <a:pt x="632789" y="926094"/>
                </a:lnTo>
                <a:lnTo>
                  <a:pt x="632947" y="918481"/>
                </a:lnTo>
                <a:lnTo>
                  <a:pt x="633042" y="690652"/>
                </a:lnTo>
                <a:lnTo>
                  <a:pt x="672684" y="667662"/>
                </a:lnTo>
                <a:lnTo>
                  <a:pt x="706600" y="649252"/>
                </a:lnTo>
                <a:lnTo>
                  <a:pt x="753244" y="629115"/>
                </a:lnTo>
                <a:lnTo>
                  <a:pt x="803735" y="616421"/>
                </a:lnTo>
                <a:lnTo>
                  <a:pt x="844489" y="611246"/>
                </a:lnTo>
                <a:lnTo>
                  <a:pt x="894387" y="608107"/>
                </a:lnTo>
                <a:lnTo>
                  <a:pt x="992885" y="606103"/>
                </a:lnTo>
                <a:lnTo>
                  <a:pt x="2217939" y="605816"/>
                </a:lnTo>
                <a:lnTo>
                  <a:pt x="2217939" y="190819"/>
                </a:lnTo>
                <a:lnTo>
                  <a:pt x="2134927" y="139100"/>
                </a:lnTo>
                <a:lnTo>
                  <a:pt x="2098265" y="117177"/>
                </a:lnTo>
                <a:lnTo>
                  <a:pt x="2063774" y="97687"/>
                </a:lnTo>
                <a:lnTo>
                  <a:pt x="1998126" y="65435"/>
                </a:lnTo>
                <a:lnTo>
                  <a:pt x="1931630" y="41198"/>
                </a:lnTo>
                <a:lnTo>
                  <a:pt x="1857934" y="23831"/>
                </a:lnTo>
                <a:lnTo>
                  <a:pt x="1816400" y="17366"/>
                </a:lnTo>
                <a:lnTo>
                  <a:pt x="1770683" y="12190"/>
                </a:lnTo>
                <a:lnTo>
                  <a:pt x="1719990" y="8158"/>
                </a:lnTo>
                <a:lnTo>
                  <a:pt x="1663525" y="5128"/>
                </a:lnTo>
                <a:lnTo>
                  <a:pt x="1600496" y="2958"/>
                </a:lnTo>
                <a:lnTo>
                  <a:pt x="1451565" y="620"/>
                </a:lnTo>
                <a:lnTo>
                  <a:pt x="1121007" y="565"/>
                </a:lnTo>
                <a:lnTo>
                  <a:pt x="1082200" y="29"/>
                </a:lnTo>
                <a:close/>
              </a:path>
              <a:path w="2218544" h="2350467">
                <a:moveTo>
                  <a:pt x="2217939" y="605816"/>
                </a:moveTo>
                <a:lnTo>
                  <a:pt x="1128685" y="605816"/>
                </a:lnTo>
                <a:lnTo>
                  <a:pt x="1177561" y="606432"/>
                </a:lnTo>
                <a:lnTo>
                  <a:pt x="1223472" y="608192"/>
                </a:lnTo>
                <a:lnTo>
                  <a:pt x="1266468" y="610970"/>
                </a:lnTo>
                <a:lnTo>
                  <a:pt x="1306599" y="614639"/>
                </a:lnTo>
                <a:lnTo>
                  <a:pt x="1378464" y="624141"/>
                </a:lnTo>
                <a:lnTo>
                  <a:pt x="1439462" y="635679"/>
                </a:lnTo>
                <a:lnTo>
                  <a:pt x="1489989" y="648234"/>
                </a:lnTo>
                <a:lnTo>
                  <a:pt x="1530442" y="660790"/>
                </a:lnTo>
                <a:lnTo>
                  <a:pt x="1573096" y="677397"/>
                </a:lnTo>
                <a:lnTo>
                  <a:pt x="1599547" y="918481"/>
                </a:lnTo>
                <a:lnTo>
                  <a:pt x="1601821" y="966859"/>
                </a:lnTo>
                <a:lnTo>
                  <a:pt x="1603806" y="1012934"/>
                </a:lnTo>
                <a:lnTo>
                  <a:pt x="1605222" y="1054524"/>
                </a:lnTo>
                <a:lnTo>
                  <a:pt x="1605794" y="1085621"/>
                </a:lnTo>
                <a:lnTo>
                  <a:pt x="1605904" y="1093705"/>
                </a:lnTo>
                <a:lnTo>
                  <a:pt x="1605721" y="1126003"/>
                </a:lnTo>
                <a:lnTo>
                  <a:pt x="1602063" y="1184797"/>
                </a:lnTo>
                <a:lnTo>
                  <a:pt x="1592992" y="1234412"/>
                </a:lnTo>
                <a:lnTo>
                  <a:pt x="1577254" y="1278349"/>
                </a:lnTo>
                <a:lnTo>
                  <a:pt x="1553594" y="1320112"/>
                </a:lnTo>
                <a:lnTo>
                  <a:pt x="1520757" y="1363205"/>
                </a:lnTo>
                <a:lnTo>
                  <a:pt x="1477488" y="1411131"/>
                </a:lnTo>
                <a:lnTo>
                  <a:pt x="1390280" y="1499744"/>
                </a:lnTo>
                <a:lnTo>
                  <a:pt x="1345851" y="1540772"/>
                </a:lnTo>
                <a:lnTo>
                  <a:pt x="1303662" y="1573623"/>
                </a:lnTo>
                <a:lnTo>
                  <a:pt x="1264277" y="1599202"/>
                </a:lnTo>
                <a:lnTo>
                  <a:pt x="1228483" y="1618314"/>
                </a:lnTo>
                <a:lnTo>
                  <a:pt x="1182231" y="1637140"/>
                </a:lnTo>
                <a:lnTo>
                  <a:pt x="1137763" y="1648475"/>
                </a:lnTo>
                <a:lnTo>
                  <a:pt x="1116201" y="1650785"/>
                </a:lnTo>
                <a:lnTo>
                  <a:pt x="2005521" y="1650785"/>
                </a:lnTo>
                <a:lnTo>
                  <a:pt x="2035570" y="1590540"/>
                </a:lnTo>
                <a:lnTo>
                  <a:pt x="2073412" y="1502323"/>
                </a:lnTo>
                <a:lnTo>
                  <a:pt x="2105684" y="1414634"/>
                </a:lnTo>
                <a:lnTo>
                  <a:pt x="2132823" y="1328296"/>
                </a:lnTo>
                <a:lnTo>
                  <a:pt x="2155269" y="1244132"/>
                </a:lnTo>
                <a:lnTo>
                  <a:pt x="2173460" y="1162965"/>
                </a:lnTo>
                <a:lnTo>
                  <a:pt x="2187836" y="1085621"/>
                </a:lnTo>
                <a:lnTo>
                  <a:pt x="2198836" y="1012921"/>
                </a:lnTo>
                <a:lnTo>
                  <a:pt x="2206897" y="945690"/>
                </a:lnTo>
                <a:lnTo>
                  <a:pt x="2212460" y="884751"/>
                </a:lnTo>
                <a:lnTo>
                  <a:pt x="2215963" y="830927"/>
                </a:lnTo>
                <a:lnTo>
                  <a:pt x="2217845" y="785043"/>
                </a:lnTo>
                <a:lnTo>
                  <a:pt x="2218544" y="747922"/>
                </a:lnTo>
                <a:lnTo>
                  <a:pt x="2218501" y="720387"/>
                </a:lnTo>
                <a:lnTo>
                  <a:pt x="2218153" y="703262"/>
                </a:lnTo>
                <a:lnTo>
                  <a:pt x="2217939" y="697371"/>
                </a:lnTo>
                <a:lnTo>
                  <a:pt x="2217939" y="605816"/>
                </a:lnTo>
                <a:close/>
              </a:path>
              <a:path w="2218544" h="2350467">
                <a:moveTo>
                  <a:pt x="1266844" y="0"/>
                </a:moveTo>
                <a:lnTo>
                  <a:pt x="1146167" y="87"/>
                </a:lnTo>
                <a:lnTo>
                  <a:pt x="1121007" y="565"/>
                </a:lnTo>
                <a:lnTo>
                  <a:pt x="1440987" y="565"/>
                </a:lnTo>
                <a:lnTo>
                  <a:pt x="1266844" y="0"/>
                </a:lnTo>
                <a:close/>
              </a:path>
            </a:pathLst>
          </a:custGeom>
          <a:solidFill>
            <a:srgbClr val="F89727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44500" y="422764"/>
            <a:ext cx="728980" cy="1949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5" dirty="0">
                <a:solidFill>
                  <a:srgbClr val="FFFFFF"/>
                </a:solidFill>
                <a:latin typeface="Trebuchet MS"/>
                <a:cs typeface="Trebuchet MS"/>
              </a:rPr>
              <a:t>EL</a:t>
            </a:r>
            <a:r>
              <a:rPr sz="1200" b="1" spc="2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200" b="1" spc="225" dirty="0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sz="1200" b="1" spc="35" dirty="0">
                <a:solidFill>
                  <a:srgbClr val="FFFFFF"/>
                </a:solidFill>
                <a:latin typeface="Trebuchet MS"/>
                <a:cs typeface="Trebuchet MS"/>
              </a:rPr>
              <a:t>ENT</a:t>
            </a:r>
            <a:endParaRPr sz="12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22041" y="428374"/>
            <a:ext cx="297180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00" spc="-95" dirty="0">
                <a:solidFill>
                  <a:srgbClr val="818386"/>
                </a:solidFill>
                <a:latin typeface="Lucida Sans"/>
                <a:cs typeface="Lucida Sans"/>
              </a:rPr>
              <a:t>7</a:t>
            </a:r>
            <a:r>
              <a:rPr sz="1000" spc="-60" dirty="0">
                <a:solidFill>
                  <a:srgbClr val="818386"/>
                </a:solidFill>
                <a:latin typeface="Lucida Sans"/>
                <a:cs typeface="Lucida Sans"/>
              </a:rPr>
              <a:t>/19</a:t>
            </a:r>
            <a:endParaRPr sz="1000">
              <a:latin typeface="Lucida Sans"/>
              <a:cs typeface="Lucida San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4500" y="422764"/>
            <a:ext cx="438150" cy="1949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65" dirty="0">
                <a:solidFill>
                  <a:srgbClr val="FFFFFF"/>
                </a:solidFill>
                <a:latin typeface="Trebuchet MS"/>
                <a:cs typeface="Trebuchet MS"/>
              </a:rPr>
              <a:t>F</a:t>
            </a:r>
            <a:r>
              <a:rPr sz="1200" b="1" spc="70" dirty="0">
                <a:solidFill>
                  <a:srgbClr val="FFFFFF"/>
                </a:solidFill>
                <a:latin typeface="Trebuchet MS"/>
                <a:cs typeface="Trebuchet MS"/>
              </a:rPr>
              <a:t>ONT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151299" y="2243220"/>
            <a:ext cx="2370455" cy="8839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350">
              <a:lnSpc>
                <a:spcPct val="145000"/>
              </a:lnSpc>
            </a:pPr>
            <a:r>
              <a:rPr sz="1000" spc="-15" dirty="0">
                <a:solidFill>
                  <a:srgbClr val="A5A5A8"/>
                </a:solidFill>
                <a:latin typeface="Lucida Sans"/>
                <a:cs typeface="Lucida Sans"/>
              </a:rPr>
              <a:t>Signa</a:t>
            </a:r>
            <a:r>
              <a:rPr sz="1000" spc="-5" dirty="0">
                <a:solidFill>
                  <a:srgbClr val="A5A5A8"/>
                </a:solidFill>
                <a:latin typeface="Lucida Sans"/>
                <a:cs typeface="Lucida Sans"/>
              </a:rPr>
              <a:t> </a:t>
            </a:r>
            <a:r>
              <a:rPr sz="1000" spc="-40" dirty="0">
                <a:solidFill>
                  <a:srgbClr val="A5A5A8"/>
                </a:solidFill>
                <a:latin typeface="Lucida Sans"/>
                <a:cs typeface="Lucida Sans"/>
              </a:rPr>
              <a:t>Column</a:t>
            </a:r>
            <a:r>
              <a:rPr sz="1000" spc="-5" dirty="0">
                <a:solidFill>
                  <a:srgbClr val="A5A5A8"/>
                </a:solidFill>
                <a:latin typeface="Lucida Sans"/>
                <a:cs typeface="Lucida Sans"/>
              </a:rPr>
              <a:t> </a:t>
            </a:r>
            <a:r>
              <a:rPr sz="1000" spc="-20" dirty="0">
                <a:solidFill>
                  <a:srgbClr val="A5A5A8"/>
                </a:solidFill>
                <a:latin typeface="Lucida Sans"/>
                <a:cs typeface="Lucida Sans"/>
              </a:rPr>
              <a:t>b</a:t>
            </a:r>
            <a:r>
              <a:rPr sz="1000" spc="20" dirty="0">
                <a:solidFill>
                  <a:srgbClr val="A5A5A8"/>
                </a:solidFill>
                <a:latin typeface="Lucida Sans"/>
                <a:cs typeface="Lucida Sans"/>
              </a:rPr>
              <a:t>o</a:t>
            </a:r>
            <a:r>
              <a:rPr sz="1000" spc="-10" dirty="0">
                <a:solidFill>
                  <a:srgbClr val="A5A5A8"/>
                </a:solidFill>
                <a:latin typeface="Lucida Sans"/>
                <a:cs typeface="Lucida Sans"/>
              </a:rPr>
              <a:t>ok</a:t>
            </a:r>
            <a:r>
              <a:rPr sz="1000" spc="-5" dirty="0">
                <a:solidFill>
                  <a:srgbClr val="A5A5A8"/>
                </a:solidFill>
                <a:latin typeface="Lucida Sans"/>
                <a:cs typeface="Lucida Sans"/>
              </a:rPr>
              <a:t> </a:t>
            </a:r>
            <a:r>
              <a:rPr sz="1000" spc="-35" dirty="0">
                <a:solidFill>
                  <a:srgbClr val="A5A5A8"/>
                </a:solidFill>
                <a:latin typeface="Lucida Sans"/>
                <a:cs typeface="Lucida Sans"/>
              </a:rPr>
              <a:t>10</a:t>
            </a:r>
            <a:r>
              <a:rPr sz="1000" spc="-5" dirty="0">
                <a:solidFill>
                  <a:srgbClr val="A5A5A8"/>
                </a:solidFill>
                <a:latin typeface="Lucida Sans"/>
                <a:cs typeface="Lucida Sans"/>
              </a:rPr>
              <a:t> </a:t>
            </a:r>
            <a:r>
              <a:rPr sz="1000" spc="-60" dirty="0">
                <a:solidFill>
                  <a:srgbClr val="A5A5A8"/>
                </a:solidFill>
                <a:latin typeface="Lucida Sans"/>
                <a:cs typeface="Lucida Sans"/>
              </a:rPr>
              <a:t>p</a:t>
            </a:r>
            <a:r>
              <a:rPr sz="1000" spc="10" dirty="0">
                <a:solidFill>
                  <a:srgbClr val="A5A5A8"/>
                </a:solidFill>
                <a:latin typeface="Lucida Sans"/>
                <a:cs typeface="Lucida Sans"/>
              </a:rPr>
              <a:t>t. </a:t>
            </a:r>
            <a:r>
              <a:rPr sz="1000" spc="-10" dirty="0">
                <a:solidFill>
                  <a:srgbClr val="231F20"/>
                </a:solidFill>
                <a:latin typeface="Lucida Sans"/>
                <a:cs typeface="Lucida Sans"/>
              </a:rPr>
              <a:t>a</a:t>
            </a:r>
            <a:r>
              <a:rPr sz="1000" spc="0" dirty="0">
                <a:solidFill>
                  <a:srgbClr val="231F20"/>
                </a:solidFill>
                <a:latin typeface="Lucida Sans"/>
                <a:cs typeface="Lucida Sans"/>
              </a:rPr>
              <a:t>b</a:t>
            </a:r>
            <a:r>
              <a:rPr sz="1000" spc="-30" dirty="0">
                <a:solidFill>
                  <a:srgbClr val="231F20"/>
                </a:solidFill>
                <a:latin typeface="Lucida Sans"/>
                <a:cs typeface="Lucida Sans"/>
              </a:rPr>
              <a:t>c</a:t>
            </a:r>
            <a:r>
              <a:rPr sz="1000" spc="5" dirty="0">
                <a:solidFill>
                  <a:srgbClr val="231F20"/>
                </a:solidFill>
                <a:latin typeface="Lucida Sans"/>
                <a:cs typeface="Lucida Sans"/>
              </a:rPr>
              <a:t>d</a:t>
            </a:r>
            <a:r>
              <a:rPr sz="1000" spc="-1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1000" spc="-25" dirty="0">
                <a:solidFill>
                  <a:srgbClr val="231F20"/>
                </a:solidFill>
                <a:latin typeface="Lucida Sans"/>
                <a:cs typeface="Lucida Sans"/>
              </a:rPr>
              <a:t>f</a:t>
            </a:r>
            <a:r>
              <a:rPr sz="1000" spc="-30" dirty="0">
                <a:solidFill>
                  <a:srgbClr val="231F20"/>
                </a:solidFill>
                <a:latin typeface="Lucida Sans"/>
                <a:cs typeface="Lucida Sans"/>
              </a:rPr>
              <a:t>ghijklmn</a:t>
            </a:r>
            <a:r>
              <a:rPr sz="1000" spc="-45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1000" spc="-20" dirty="0">
                <a:solidFill>
                  <a:srgbClr val="231F20"/>
                </a:solidFill>
                <a:latin typeface="Lucida Sans"/>
                <a:cs typeface="Lucida Sans"/>
              </a:rPr>
              <a:t>p</a:t>
            </a:r>
            <a:r>
              <a:rPr sz="1000" spc="-30" dirty="0">
                <a:solidFill>
                  <a:srgbClr val="231F20"/>
                </a:solidFill>
                <a:latin typeface="Lucida Sans"/>
                <a:cs typeface="Lucida Sans"/>
              </a:rPr>
              <a:t>q</a:t>
            </a:r>
            <a:r>
              <a:rPr sz="1000" spc="-4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1000" spc="-55" dirty="0">
                <a:solidFill>
                  <a:srgbClr val="231F20"/>
                </a:solidFill>
                <a:latin typeface="Lucida Sans"/>
                <a:cs typeface="Lucida Sans"/>
              </a:rPr>
              <a:t>s</a:t>
            </a:r>
            <a:r>
              <a:rPr sz="1000" spc="-10" dirty="0">
                <a:solidFill>
                  <a:srgbClr val="231F20"/>
                </a:solidFill>
                <a:latin typeface="Lucida Sans"/>
                <a:cs typeface="Lucida Sans"/>
              </a:rPr>
              <a:t>tuvwxyzæøå</a:t>
            </a:r>
            <a:r>
              <a:rPr sz="1000" spc="-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Lucida Sans"/>
                <a:cs typeface="Lucida Sans"/>
              </a:rPr>
              <a:t>AB</a:t>
            </a:r>
            <a:r>
              <a:rPr sz="1000" spc="-10" dirty="0">
                <a:solidFill>
                  <a:srgbClr val="231F20"/>
                </a:solidFill>
                <a:latin typeface="Lucida Sans"/>
                <a:cs typeface="Lucida Sans"/>
              </a:rPr>
              <a:t>C</a:t>
            </a:r>
            <a:r>
              <a:rPr sz="1000" spc="-20" dirty="0">
                <a:solidFill>
                  <a:srgbClr val="231F20"/>
                </a:solidFill>
                <a:latin typeface="Lucida Sans"/>
                <a:cs typeface="Lucida Sans"/>
              </a:rPr>
              <a:t>D</a:t>
            </a:r>
            <a:r>
              <a:rPr sz="1000" spc="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1000" spc="-15" dirty="0">
                <a:solidFill>
                  <a:srgbClr val="231F20"/>
                </a:solidFill>
                <a:latin typeface="Lucida Sans"/>
                <a:cs typeface="Lucida Sans"/>
              </a:rPr>
              <a:t>FG</a:t>
            </a:r>
            <a:r>
              <a:rPr sz="1000" spc="5" dirty="0">
                <a:solidFill>
                  <a:srgbClr val="231F20"/>
                </a:solidFill>
                <a:latin typeface="Lucida Sans"/>
                <a:cs typeface="Lucida Sans"/>
              </a:rPr>
              <a:t>H</a:t>
            </a:r>
            <a:r>
              <a:rPr sz="1000" spc="-10" dirty="0">
                <a:solidFill>
                  <a:srgbClr val="231F20"/>
                </a:solidFill>
                <a:latin typeface="Lucida Sans"/>
                <a:cs typeface="Lucida Sans"/>
              </a:rPr>
              <a:t>IJ</a:t>
            </a:r>
            <a:r>
              <a:rPr sz="1000" spc="-40" dirty="0">
                <a:solidFill>
                  <a:srgbClr val="231F20"/>
                </a:solidFill>
                <a:latin typeface="Lucida Sans"/>
                <a:cs typeface="Lucida Sans"/>
              </a:rPr>
              <a:t>K</a:t>
            </a:r>
            <a:r>
              <a:rPr sz="1000" spc="-20" dirty="0">
                <a:solidFill>
                  <a:srgbClr val="231F20"/>
                </a:solidFill>
                <a:latin typeface="Lucida Sans"/>
                <a:cs typeface="Lucida Sans"/>
              </a:rPr>
              <a:t>L</a:t>
            </a:r>
            <a:r>
              <a:rPr sz="1000" spc="0" dirty="0">
                <a:solidFill>
                  <a:srgbClr val="231F20"/>
                </a:solidFill>
                <a:latin typeface="Lucida Sans"/>
                <a:cs typeface="Lucida Sans"/>
              </a:rPr>
              <a:t>MNOPQ</a:t>
            </a:r>
            <a:r>
              <a:rPr sz="1000" spc="-3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1000" spc="-10" dirty="0">
                <a:solidFill>
                  <a:srgbClr val="231F20"/>
                </a:solidFill>
                <a:latin typeface="Lucida Sans"/>
                <a:cs typeface="Lucida Sans"/>
              </a:rPr>
              <a:t>S</a:t>
            </a:r>
            <a:r>
              <a:rPr sz="1000" spc="-100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1000" spc="5" dirty="0">
                <a:solidFill>
                  <a:srgbClr val="231F20"/>
                </a:solidFill>
                <a:latin typeface="Lucida Sans"/>
                <a:cs typeface="Lucida Sans"/>
              </a:rPr>
              <a:t>UVW</a:t>
            </a:r>
            <a:r>
              <a:rPr sz="1000" spc="-75" dirty="0">
                <a:solidFill>
                  <a:srgbClr val="231F20"/>
                </a:solidFill>
                <a:latin typeface="Lucida Sans"/>
                <a:cs typeface="Lucida Sans"/>
              </a:rPr>
              <a:t>X</a:t>
            </a:r>
            <a:r>
              <a:rPr sz="1000" spc="-60" dirty="0">
                <a:solidFill>
                  <a:srgbClr val="231F20"/>
                </a:solidFill>
                <a:latin typeface="Lucida Sans"/>
                <a:cs typeface="Lucida Sans"/>
              </a:rPr>
              <a:t>YZ</a:t>
            </a:r>
            <a:r>
              <a:rPr sz="1000" spc="-105" dirty="0">
                <a:solidFill>
                  <a:srgbClr val="231F20"/>
                </a:solidFill>
                <a:latin typeface="Lucida Sans"/>
                <a:cs typeface="Lucida Sans"/>
              </a:rPr>
              <a:t>Æ</a:t>
            </a:r>
            <a:r>
              <a:rPr sz="1000" spc="-25" dirty="0">
                <a:solidFill>
                  <a:srgbClr val="231F20"/>
                </a:solidFill>
                <a:latin typeface="Lucida Sans"/>
                <a:cs typeface="Lucida Sans"/>
              </a:rPr>
              <a:t>ØÅ</a:t>
            </a:r>
            <a:endParaRPr sz="1000">
              <a:latin typeface="Lucida Sans"/>
              <a:cs typeface="Lucida Sans"/>
            </a:endParaRPr>
          </a:p>
          <a:p>
            <a:pPr marL="12700">
              <a:lnSpc>
                <a:spcPct val="100000"/>
              </a:lnSpc>
              <a:spcBef>
                <a:spcPts val="439"/>
              </a:spcBef>
            </a:pPr>
            <a:r>
              <a:rPr sz="1000" spc="-35" dirty="0">
                <a:solidFill>
                  <a:srgbClr val="231F20"/>
                </a:solidFill>
                <a:latin typeface="Lucida Sans"/>
                <a:cs typeface="Lucida Sans"/>
              </a:rPr>
              <a:t>1234567890</a:t>
            </a:r>
            <a:r>
              <a:rPr sz="1000" spc="-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1000" spc="-120" dirty="0">
                <a:solidFill>
                  <a:srgbClr val="231F20"/>
                </a:solidFill>
                <a:latin typeface="Lucida Sans"/>
                <a:cs typeface="Lucida Sans"/>
              </a:rPr>
              <a:t>/</a:t>
            </a:r>
            <a:r>
              <a:rPr sz="1000" spc="-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1000" spc="40" dirty="0">
                <a:solidFill>
                  <a:srgbClr val="231F20"/>
                </a:solidFill>
                <a:latin typeface="Lucida Sans"/>
                <a:cs typeface="Lucida Sans"/>
              </a:rPr>
              <a:t>§!”#€%&amp;/()=?*@</a:t>
            </a:r>
            <a:endParaRPr sz="1000">
              <a:latin typeface="Lucida Sans"/>
              <a:cs typeface="Lucida San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151299" y="3198260"/>
            <a:ext cx="2518410" cy="8839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350">
              <a:lnSpc>
                <a:spcPct val="145000"/>
              </a:lnSpc>
            </a:pPr>
            <a:r>
              <a:rPr sz="1000" spc="-15" dirty="0">
                <a:solidFill>
                  <a:srgbClr val="A5A5A8"/>
                </a:solidFill>
                <a:latin typeface="Lucida Sans"/>
                <a:cs typeface="Lucida Sans"/>
              </a:rPr>
              <a:t>Signa</a:t>
            </a:r>
            <a:r>
              <a:rPr sz="1000" spc="-5" dirty="0">
                <a:solidFill>
                  <a:srgbClr val="A5A5A8"/>
                </a:solidFill>
                <a:latin typeface="Lucida Sans"/>
                <a:cs typeface="Lucida Sans"/>
              </a:rPr>
              <a:t> </a:t>
            </a:r>
            <a:r>
              <a:rPr sz="1000" spc="-40" dirty="0">
                <a:solidFill>
                  <a:srgbClr val="A5A5A8"/>
                </a:solidFill>
                <a:latin typeface="Lucida Sans"/>
                <a:cs typeface="Lucida Sans"/>
              </a:rPr>
              <a:t>Column</a:t>
            </a:r>
            <a:r>
              <a:rPr sz="1000" spc="-5" dirty="0">
                <a:solidFill>
                  <a:srgbClr val="A5A5A8"/>
                </a:solidFill>
                <a:latin typeface="Lucida Sans"/>
                <a:cs typeface="Lucida Sans"/>
              </a:rPr>
              <a:t> </a:t>
            </a:r>
            <a:r>
              <a:rPr sz="1000" spc="-20" dirty="0">
                <a:solidFill>
                  <a:srgbClr val="A5A5A8"/>
                </a:solidFill>
                <a:latin typeface="Lucida Sans"/>
                <a:cs typeface="Lucida Sans"/>
              </a:rPr>
              <a:t>bold</a:t>
            </a:r>
            <a:r>
              <a:rPr sz="1000" spc="-5" dirty="0">
                <a:solidFill>
                  <a:srgbClr val="A5A5A8"/>
                </a:solidFill>
                <a:latin typeface="Lucida Sans"/>
                <a:cs typeface="Lucida Sans"/>
              </a:rPr>
              <a:t> </a:t>
            </a:r>
            <a:r>
              <a:rPr sz="1000" spc="-35" dirty="0">
                <a:solidFill>
                  <a:srgbClr val="A5A5A8"/>
                </a:solidFill>
                <a:latin typeface="Lucida Sans"/>
                <a:cs typeface="Lucida Sans"/>
              </a:rPr>
              <a:t>10</a:t>
            </a:r>
            <a:r>
              <a:rPr sz="1000" spc="-5" dirty="0">
                <a:solidFill>
                  <a:srgbClr val="A5A5A8"/>
                </a:solidFill>
                <a:latin typeface="Lucida Sans"/>
                <a:cs typeface="Lucida Sans"/>
              </a:rPr>
              <a:t> </a:t>
            </a:r>
            <a:r>
              <a:rPr sz="1000" spc="-60" dirty="0">
                <a:solidFill>
                  <a:srgbClr val="A5A5A8"/>
                </a:solidFill>
                <a:latin typeface="Lucida Sans"/>
                <a:cs typeface="Lucida Sans"/>
              </a:rPr>
              <a:t>p</a:t>
            </a:r>
            <a:r>
              <a:rPr sz="1000" spc="10" dirty="0">
                <a:solidFill>
                  <a:srgbClr val="A5A5A8"/>
                </a:solidFill>
                <a:latin typeface="Lucida Sans"/>
                <a:cs typeface="Lucida Sans"/>
              </a:rPr>
              <a:t>t. </a:t>
            </a:r>
            <a:r>
              <a:rPr sz="1000" b="1" spc="40" dirty="0">
                <a:solidFill>
                  <a:srgbClr val="231F20"/>
                </a:solidFill>
                <a:latin typeface="Trebuchet MS"/>
                <a:cs typeface="Trebuchet MS"/>
              </a:rPr>
              <a:t>abcdefghijklmnopqrs</a:t>
            </a:r>
            <a:r>
              <a:rPr sz="1000" b="1" spc="70" dirty="0">
                <a:solidFill>
                  <a:srgbClr val="231F20"/>
                </a:solidFill>
                <a:latin typeface="Trebuchet MS"/>
                <a:cs typeface="Trebuchet MS"/>
              </a:rPr>
              <a:t>t</a:t>
            </a:r>
            <a:r>
              <a:rPr sz="1000" b="1" spc="15" dirty="0">
                <a:solidFill>
                  <a:srgbClr val="231F20"/>
                </a:solidFill>
                <a:latin typeface="Trebuchet MS"/>
                <a:cs typeface="Trebuchet MS"/>
              </a:rPr>
              <a:t>uvwx</a:t>
            </a:r>
            <a:r>
              <a:rPr sz="1000" b="1" spc="25" dirty="0">
                <a:solidFill>
                  <a:srgbClr val="231F20"/>
                </a:solidFill>
                <a:latin typeface="Trebuchet MS"/>
                <a:cs typeface="Trebuchet MS"/>
              </a:rPr>
              <a:t>y</a:t>
            </a:r>
            <a:r>
              <a:rPr sz="1000" b="1" spc="-15" dirty="0">
                <a:solidFill>
                  <a:srgbClr val="231F20"/>
                </a:solidFill>
                <a:latin typeface="Trebuchet MS"/>
                <a:cs typeface="Trebuchet MS"/>
              </a:rPr>
              <a:t>z</a:t>
            </a:r>
            <a:r>
              <a:rPr sz="1000" b="1" spc="50" dirty="0">
                <a:solidFill>
                  <a:srgbClr val="231F20"/>
                </a:solidFill>
                <a:latin typeface="Trebuchet MS"/>
                <a:cs typeface="Trebuchet MS"/>
              </a:rPr>
              <a:t>æøå</a:t>
            </a:r>
            <a:r>
              <a:rPr sz="1000" b="1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b="1" spc="40" dirty="0">
                <a:solidFill>
                  <a:srgbClr val="231F20"/>
                </a:solidFill>
                <a:latin typeface="Trebuchet MS"/>
                <a:cs typeface="Trebuchet MS"/>
              </a:rPr>
              <a:t>ABCDE</a:t>
            </a:r>
            <a:r>
              <a:rPr sz="1000" b="1" spc="10" dirty="0">
                <a:solidFill>
                  <a:srgbClr val="231F20"/>
                </a:solidFill>
                <a:latin typeface="Trebuchet MS"/>
                <a:cs typeface="Trebuchet MS"/>
              </a:rPr>
              <a:t>F</a:t>
            </a:r>
            <a:r>
              <a:rPr sz="1000" b="1" spc="45" dirty="0">
                <a:solidFill>
                  <a:srgbClr val="231F20"/>
                </a:solidFill>
                <a:latin typeface="Trebuchet MS"/>
                <a:cs typeface="Trebuchet MS"/>
              </a:rPr>
              <a:t>G</a:t>
            </a:r>
            <a:r>
              <a:rPr sz="1000" b="1" spc="75" dirty="0">
                <a:solidFill>
                  <a:srgbClr val="231F20"/>
                </a:solidFill>
                <a:latin typeface="Trebuchet MS"/>
                <a:cs typeface="Trebuchet MS"/>
              </a:rPr>
              <a:t>H</a:t>
            </a:r>
            <a:r>
              <a:rPr sz="1000" b="1" spc="35" dirty="0">
                <a:solidFill>
                  <a:srgbClr val="231F20"/>
                </a:solidFill>
                <a:latin typeface="Trebuchet MS"/>
                <a:cs typeface="Trebuchet MS"/>
              </a:rPr>
              <a:t>I</a:t>
            </a:r>
            <a:r>
              <a:rPr sz="1000" b="1" spc="-65" dirty="0">
                <a:solidFill>
                  <a:srgbClr val="231F20"/>
                </a:solidFill>
                <a:latin typeface="Trebuchet MS"/>
                <a:cs typeface="Trebuchet MS"/>
              </a:rPr>
              <a:t>J</a:t>
            </a:r>
            <a:r>
              <a:rPr sz="1000" b="1" spc="-105" dirty="0">
                <a:solidFill>
                  <a:srgbClr val="231F20"/>
                </a:solidFill>
                <a:latin typeface="Trebuchet MS"/>
                <a:cs typeface="Trebuchet MS"/>
              </a:rPr>
              <a:t>K</a:t>
            </a:r>
            <a:r>
              <a:rPr sz="1000" b="1" spc="60" dirty="0">
                <a:solidFill>
                  <a:srgbClr val="231F20"/>
                </a:solidFill>
                <a:latin typeface="Trebuchet MS"/>
                <a:cs typeface="Trebuchet MS"/>
              </a:rPr>
              <a:t>L</a:t>
            </a:r>
            <a:r>
              <a:rPr sz="1000" b="1" spc="114" dirty="0">
                <a:solidFill>
                  <a:srgbClr val="231F20"/>
                </a:solidFill>
                <a:latin typeface="Trebuchet MS"/>
                <a:cs typeface="Trebuchet MS"/>
              </a:rPr>
              <a:t>M</a:t>
            </a:r>
            <a:r>
              <a:rPr sz="1000" b="1" spc="80" dirty="0">
                <a:solidFill>
                  <a:srgbClr val="231F20"/>
                </a:solidFill>
                <a:latin typeface="Trebuchet MS"/>
                <a:cs typeface="Trebuchet MS"/>
              </a:rPr>
              <a:t>NOPQ</a:t>
            </a:r>
            <a:r>
              <a:rPr sz="1000" b="1" spc="40" dirty="0">
                <a:solidFill>
                  <a:srgbClr val="231F20"/>
                </a:solidFill>
                <a:latin typeface="Trebuchet MS"/>
                <a:cs typeface="Trebuchet MS"/>
              </a:rPr>
              <a:t>R</a:t>
            </a:r>
            <a:r>
              <a:rPr sz="1000" b="1" spc="85" dirty="0">
                <a:solidFill>
                  <a:srgbClr val="231F20"/>
                </a:solidFill>
                <a:latin typeface="Trebuchet MS"/>
                <a:cs typeface="Trebuchet MS"/>
              </a:rPr>
              <a:t>S</a:t>
            </a:r>
            <a:r>
              <a:rPr sz="1000" b="1" spc="15" dirty="0">
                <a:solidFill>
                  <a:srgbClr val="231F20"/>
                </a:solidFill>
                <a:latin typeface="Trebuchet MS"/>
                <a:cs typeface="Trebuchet MS"/>
              </a:rPr>
              <a:t>TUVWXYZ</a:t>
            </a:r>
            <a:r>
              <a:rPr sz="1000" b="1" spc="10" dirty="0">
                <a:solidFill>
                  <a:srgbClr val="231F20"/>
                </a:solidFill>
                <a:latin typeface="Trebuchet MS"/>
                <a:cs typeface="Trebuchet MS"/>
              </a:rPr>
              <a:t>Æ</a:t>
            </a:r>
            <a:r>
              <a:rPr sz="1000" b="1" spc="90" dirty="0">
                <a:solidFill>
                  <a:srgbClr val="231F20"/>
                </a:solidFill>
                <a:latin typeface="Trebuchet MS"/>
                <a:cs typeface="Trebuchet MS"/>
              </a:rPr>
              <a:t>ØÅ</a:t>
            </a:r>
            <a:endParaRPr sz="10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439"/>
              </a:spcBef>
            </a:pPr>
            <a:r>
              <a:rPr sz="1000" b="1" spc="50" dirty="0">
                <a:solidFill>
                  <a:srgbClr val="231F20"/>
                </a:solidFill>
                <a:latin typeface="Trebuchet MS"/>
                <a:cs typeface="Trebuchet MS"/>
              </a:rPr>
              <a:t>1234567890</a:t>
            </a:r>
            <a:r>
              <a:rPr sz="1000" b="1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b="1" spc="-35" dirty="0">
                <a:solidFill>
                  <a:srgbClr val="231F20"/>
                </a:solidFill>
                <a:latin typeface="Trebuchet MS"/>
                <a:cs typeface="Trebuchet MS"/>
              </a:rPr>
              <a:t>/</a:t>
            </a:r>
            <a:r>
              <a:rPr sz="1000" b="1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b="1" spc="75" dirty="0">
                <a:solidFill>
                  <a:srgbClr val="231F20"/>
                </a:solidFill>
                <a:latin typeface="Trebuchet MS"/>
                <a:cs typeface="Trebuchet MS"/>
              </a:rPr>
              <a:t>§!”#€%&amp;/()=?*@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151299" y="4153299"/>
            <a:ext cx="2266950" cy="8839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350">
              <a:lnSpc>
                <a:spcPct val="145000"/>
              </a:lnSpc>
            </a:pPr>
            <a:r>
              <a:rPr sz="1000" spc="-15" dirty="0">
                <a:solidFill>
                  <a:srgbClr val="A5A5A8"/>
                </a:solidFill>
                <a:latin typeface="Lucida Sans"/>
                <a:cs typeface="Lucida Sans"/>
              </a:rPr>
              <a:t>Signa</a:t>
            </a:r>
            <a:r>
              <a:rPr sz="1000" spc="-5" dirty="0">
                <a:solidFill>
                  <a:srgbClr val="A5A5A8"/>
                </a:solidFill>
                <a:latin typeface="Lucida Sans"/>
                <a:cs typeface="Lucida Sans"/>
              </a:rPr>
              <a:t> </a:t>
            </a:r>
            <a:r>
              <a:rPr sz="1000" spc="-40" dirty="0">
                <a:solidFill>
                  <a:srgbClr val="A5A5A8"/>
                </a:solidFill>
                <a:latin typeface="Lucida Sans"/>
                <a:cs typeface="Lucida Sans"/>
              </a:rPr>
              <a:t>Column</a:t>
            </a:r>
            <a:r>
              <a:rPr sz="1000" spc="-5" dirty="0">
                <a:solidFill>
                  <a:srgbClr val="A5A5A8"/>
                </a:solidFill>
                <a:latin typeface="Lucida Sans"/>
                <a:cs typeface="Lucida Sans"/>
              </a:rPr>
              <a:t> </a:t>
            </a:r>
            <a:r>
              <a:rPr sz="1000" spc="-30" dirty="0">
                <a:solidFill>
                  <a:srgbClr val="A5A5A8"/>
                </a:solidFill>
                <a:latin typeface="Lucida Sans"/>
                <a:cs typeface="Lucida Sans"/>
              </a:rPr>
              <a:t>lig</a:t>
            </a:r>
            <a:r>
              <a:rPr sz="1000" spc="-65" dirty="0">
                <a:solidFill>
                  <a:srgbClr val="A5A5A8"/>
                </a:solidFill>
                <a:latin typeface="Lucida Sans"/>
                <a:cs typeface="Lucida Sans"/>
              </a:rPr>
              <a:t>h</a:t>
            </a:r>
            <a:r>
              <a:rPr sz="1000" spc="40" dirty="0">
                <a:solidFill>
                  <a:srgbClr val="A5A5A8"/>
                </a:solidFill>
                <a:latin typeface="Lucida Sans"/>
                <a:cs typeface="Lucida Sans"/>
              </a:rPr>
              <a:t>t</a:t>
            </a:r>
            <a:r>
              <a:rPr sz="1000" spc="-5" dirty="0">
                <a:solidFill>
                  <a:srgbClr val="A5A5A8"/>
                </a:solidFill>
                <a:latin typeface="Lucida Sans"/>
                <a:cs typeface="Lucida Sans"/>
              </a:rPr>
              <a:t> </a:t>
            </a:r>
            <a:r>
              <a:rPr sz="1000" spc="-35" dirty="0">
                <a:solidFill>
                  <a:srgbClr val="A5A5A8"/>
                </a:solidFill>
                <a:latin typeface="Lucida Sans"/>
                <a:cs typeface="Lucida Sans"/>
              </a:rPr>
              <a:t>10</a:t>
            </a:r>
            <a:r>
              <a:rPr sz="1000" spc="-5" dirty="0">
                <a:solidFill>
                  <a:srgbClr val="A5A5A8"/>
                </a:solidFill>
                <a:latin typeface="Lucida Sans"/>
                <a:cs typeface="Lucida Sans"/>
              </a:rPr>
              <a:t> </a:t>
            </a:r>
            <a:r>
              <a:rPr sz="1000" spc="-60" dirty="0">
                <a:solidFill>
                  <a:srgbClr val="A5A5A8"/>
                </a:solidFill>
                <a:latin typeface="Lucida Sans"/>
                <a:cs typeface="Lucida Sans"/>
              </a:rPr>
              <a:t>p</a:t>
            </a:r>
            <a:r>
              <a:rPr sz="1000" spc="10" dirty="0">
                <a:solidFill>
                  <a:srgbClr val="A5A5A8"/>
                </a:solidFill>
                <a:latin typeface="Lucida Sans"/>
                <a:cs typeface="Lucida Sans"/>
              </a:rPr>
              <a:t>t. </a:t>
            </a:r>
            <a:r>
              <a:rPr sz="1000" spc="5" dirty="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sz="1000" spc="15" dirty="0">
                <a:solidFill>
                  <a:srgbClr val="231F20"/>
                </a:solidFill>
                <a:latin typeface="Arial"/>
                <a:cs typeface="Arial"/>
              </a:rPr>
              <a:t>b</a:t>
            </a:r>
            <a:r>
              <a:rPr sz="1000" spc="-35" dirty="0">
                <a:solidFill>
                  <a:srgbClr val="231F20"/>
                </a:solidFill>
                <a:latin typeface="Arial"/>
                <a:cs typeface="Arial"/>
              </a:rPr>
              <a:t>c</a:t>
            </a:r>
            <a:r>
              <a:rPr sz="1000" spc="15" dirty="0">
                <a:solidFill>
                  <a:srgbClr val="231F20"/>
                </a:solidFill>
                <a:latin typeface="Arial"/>
                <a:cs typeface="Arial"/>
              </a:rPr>
              <a:t>d</a:t>
            </a:r>
            <a:r>
              <a:rPr sz="1000" spc="-5" dirty="0">
                <a:solidFill>
                  <a:srgbClr val="231F20"/>
                </a:solidFill>
                <a:latin typeface="Arial"/>
                <a:cs typeface="Arial"/>
              </a:rPr>
              <a:t>e</a:t>
            </a:r>
            <a:r>
              <a:rPr sz="1000" spc="45" dirty="0">
                <a:solidFill>
                  <a:srgbClr val="231F20"/>
                </a:solidFill>
                <a:latin typeface="Arial"/>
                <a:cs typeface="Arial"/>
              </a:rPr>
              <a:t>f</a:t>
            </a:r>
            <a:r>
              <a:rPr sz="1000" spc="5" dirty="0">
                <a:solidFill>
                  <a:srgbClr val="231F20"/>
                </a:solidFill>
                <a:latin typeface="Arial"/>
                <a:cs typeface="Arial"/>
              </a:rPr>
              <a:t>g</a:t>
            </a:r>
            <a:r>
              <a:rPr sz="1000" spc="20" dirty="0">
                <a:solidFill>
                  <a:srgbClr val="231F20"/>
                </a:solidFill>
                <a:latin typeface="Arial"/>
                <a:cs typeface="Arial"/>
              </a:rPr>
              <a:t>hijklmn</a:t>
            </a:r>
            <a:r>
              <a:rPr sz="1000" spc="15" dirty="0">
                <a:solidFill>
                  <a:srgbClr val="231F20"/>
                </a:solidFill>
                <a:latin typeface="Arial"/>
                <a:cs typeface="Arial"/>
              </a:rPr>
              <a:t>o</a:t>
            </a:r>
            <a:r>
              <a:rPr sz="1000" spc="35" dirty="0">
                <a:solidFill>
                  <a:srgbClr val="231F20"/>
                </a:solidFill>
                <a:latin typeface="Arial"/>
                <a:cs typeface="Arial"/>
              </a:rPr>
              <a:t>pq</a:t>
            </a:r>
            <a:r>
              <a:rPr sz="1000" spc="0" dirty="0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sz="1000" spc="-60" dirty="0">
                <a:solidFill>
                  <a:srgbClr val="231F20"/>
                </a:solidFill>
                <a:latin typeface="Arial"/>
                <a:cs typeface="Arial"/>
              </a:rPr>
              <a:t>s</a:t>
            </a:r>
            <a:r>
              <a:rPr sz="1000" spc="5" dirty="0">
                <a:solidFill>
                  <a:srgbClr val="231F20"/>
                </a:solidFill>
                <a:latin typeface="Arial"/>
                <a:cs typeface="Arial"/>
              </a:rPr>
              <a:t>tuvwxyzæøå</a:t>
            </a:r>
            <a:r>
              <a:rPr sz="1000" spc="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spc="-90" dirty="0">
                <a:solidFill>
                  <a:srgbClr val="231F20"/>
                </a:solidFill>
                <a:latin typeface="Arial"/>
                <a:cs typeface="Arial"/>
              </a:rPr>
              <a:t>AB</a:t>
            </a:r>
            <a:r>
              <a:rPr sz="1000" spc="-75" dirty="0">
                <a:solidFill>
                  <a:srgbClr val="231F20"/>
                </a:solidFill>
                <a:latin typeface="Arial"/>
                <a:cs typeface="Arial"/>
              </a:rPr>
              <a:t>C</a:t>
            </a:r>
            <a:r>
              <a:rPr sz="1000" spc="-10" dirty="0">
                <a:solidFill>
                  <a:srgbClr val="231F20"/>
                </a:solidFill>
                <a:latin typeface="Arial"/>
                <a:cs typeface="Arial"/>
              </a:rPr>
              <a:t>D</a:t>
            </a:r>
            <a:r>
              <a:rPr sz="1000" spc="-120" dirty="0">
                <a:solidFill>
                  <a:srgbClr val="231F20"/>
                </a:solidFill>
                <a:latin typeface="Arial"/>
                <a:cs typeface="Arial"/>
              </a:rPr>
              <a:t>E</a:t>
            </a:r>
            <a:r>
              <a:rPr sz="1000" spc="-130" dirty="0">
                <a:solidFill>
                  <a:srgbClr val="231F20"/>
                </a:solidFill>
                <a:latin typeface="Arial"/>
                <a:cs typeface="Arial"/>
              </a:rPr>
              <a:t>F</a:t>
            </a:r>
            <a:r>
              <a:rPr sz="1000" spc="-95" dirty="0">
                <a:solidFill>
                  <a:srgbClr val="231F20"/>
                </a:solidFill>
                <a:latin typeface="Arial"/>
                <a:cs typeface="Arial"/>
              </a:rPr>
              <a:t>G</a:t>
            </a:r>
            <a:r>
              <a:rPr sz="1000" spc="-85" dirty="0">
                <a:solidFill>
                  <a:srgbClr val="231F20"/>
                </a:solidFill>
                <a:latin typeface="Arial"/>
                <a:cs typeface="Arial"/>
              </a:rPr>
              <a:t>HIJ</a:t>
            </a:r>
            <a:r>
              <a:rPr sz="1000" spc="-135" dirty="0">
                <a:solidFill>
                  <a:srgbClr val="231F20"/>
                </a:solidFill>
                <a:latin typeface="Arial"/>
                <a:cs typeface="Arial"/>
              </a:rPr>
              <a:t>K</a:t>
            </a:r>
            <a:r>
              <a:rPr sz="1000" spc="-35" dirty="0">
                <a:solidFill>
                  <a:srgbClr val="231F20"/>
                </a:solidFill>
                <a:latin typeface="Arial"/>
                <a:cs typeface="Arial"/>
              </a:rPr>
              <a:t>L</a:t>
            </a:r>
            <a:r>
              <a:rPr sz="1000" spc="-20" dirty="0">
                <a:solidFill>
                  <a:srgbClr val="231F20"/>
                </a:solidFill>
                <a:latin typeface="Arial"/>
                <a:cs typeface="Arial"/>
              </a:rPr>
              <a:t>M</a:t>
            </a:r>
            <a:r>
              <a:rPr sz="1000" spc="-30" dirty="0">
                <a:solidFill>
                  <a:srgbClr val="231F20"/>
                </a:solidFill>
                <a:latin typeface="Arial"/>
                <a:cs typeface="Arial"/>
              </a:rPr>
              <a:t>N</a:t>
            </a:r>
            <a:r>
              <a:rPr sz="1000" spc="-15" dirty="0">
                <a:solidFill>
                  <a:srgbClr val="231F20"/>
                </a:solidFill>
                <a:latin typeface="Arial"/>
                <a:cs typeface="Arial"/>
              </a:rPr>
              <a:t>O</a:t>
            </a:r>
            <a:r>
              <a:rPr sz="1000" spc="-70" dirty="0">
                <a:solidFill>
                  <a:srgbClr val="231F20"/>
                </a:solidFill>
                <a:latin typeface="Arial"/>
                <a:cs typeface="Arial"/>
              </a:rPr>
              <a:t>P</a:t>
            </a:r>
            <a:r>
              <a:rPr sz="1000" spc="-60" dirty="0">
                <a:solidFill>
                  <a:srgbClr val="231F20"/>
                </a:solidFill>
                <a:latin typeface="Arial"/>
                <a:cs typeface="Arial"/>
              </a:rPr>
              <a:t>Q</a:t>
            </a:r>
            <a:r>
              <a:rPr sz="1000" spc="-140" dirty="0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sz="1000" spc="-160" dirty="0">
                <a:solidFill>
                  <a:srgbClr val="231F20"/>
                </a:solidFill>
                <a:latin typeface="Arial"/>
                <a:cs typeface="Arial"/>
              </a:rPr>
              <a:t>S</a:t>
            </a:r>
            <a:r>
              <a:rPr sz="1000" spc="-100" dirty="0">
                <a:solidFill>
                  <a:srgbClr val="231F20"/>
                </a:solidFill>
                <a:latin typeface="Arial"/>
                <a:cs typeface="Arial"/>
              </a:rPr>
              <a:t>T</a:t>
            </a:r>
            <a:r>
              <a:rPr sz="1000" spc="-70" dirty="0">
                <a:solidFill>
                  <a:srgbClr val="231F20"/>
                </a:solidFill>
                <a:latin typeface="Arial"/>
                <a:cs typeface="Arial"/>
              </a:rPr>
              <a:t>UVW</a:t>
            </a:r>
            <a:r>
              <a:rPr sz="1000" spc="-140" dirty="0">
                <a:solidFill>
                  <a:srgbClr val="231F20"/>
                </a:solidFill>
                <a:latin typeface="Arial"/>
                <a:cs typeface="Arial"/>
              </a:rPr>
              <a:t>X</a:t>
            </a:r>
            <a:r>
              <a:rPr sz="1000" spc="-125" dirty="0">
                <a:solidFill>
                  <a:srgbClr val="231F20"/>
                </a:solidFill>
                <a:latin typeface="Arial"/>
                <a:cs typeface="Arial"/>
              </a:rPr>
              <a:t>YZ</a:t>
            </a:r>
            <a:r>
              <a:rPr sz="1000" spc="-210" dirty="0">
                <a:solidFill>
                  <a:srgbClr val="231F20"/>
                </a:solidFill>
                <a:latin typeface="Arial"/>
                <a:cs typeface="Arial"/>
              </a:rPr>
              <a:t>Æ</a:t>
            </a:r>
            <a:r>
              <a:rPr sz="1000" spc="-40" dirty="0">
                <a:solidFill>
                  <a:srgbClr val="231F20"/>
                </a:solidFill>
                <a:latin typeface="Arial"/>
                <a:cs typeface="Arial"/>
              </a:rPr>
              <a:t>ØÅ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39"/>
              </a:spcBef>
            </a:pPr>
            <a:r>
              <a:rPr sz="1000" spc="40" dirty="0">
                <a:solidFill>
                  <a:srgbClr val="231F20"/>
                </a:solidFill>
                <a:latin typeface="Arial"/>
                <a:cs typeface="Arial"/>
              </a:rPr>
              <a:t>1234567890</a:t>
            </a:r>
            <a:r>
              <a:rPr sz="1000" spc="3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spc="95" dirty="0">
                <a:solidFill>
                  <a:srgbClr val="231F20"/>
                </a:solidFill>
                <a:latin typeface="Arial"/>
                <a:cs typeface="Arial"/>
              </a:rPr>
              <a:t>/</a:t>
            </a:r>
            <a:r>
              <a:rPr sz="1000" spc="3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000" spc="40" dirty="0">
                <a:solidFill>
                  <a:srgbClr val="231F20"/>
                </a:solidFill>
                <a:latin typeface="Arial"/>
                <a:cs typeface="Arial"/>
              </a:rPr>
              <a:t>§!”#€%&amp;/()=?*@</a:t>
            </a:r>
            <a:endParaRPr sz="1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07299" y="1909121"/>
            <a:ext cx="5324475" cy="2296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350">
              <a:lnSpc>
                <a:spcPct val="100000"/>
              </a:lnSpc>
            </a:pPr>
            <a:r>
              <a:rPr sz="5000" b="1" spc="-170" dirty="0">
                <a:solidFill>
                  <a:srgbClr val="4C4D4F"/>
                </a:solidFill>
                <a:latin typeface="Trebuchet MS"/>
                <a:cs typeface="Trebuchet MS"/>
              </a:rPr>
              <a:t>T</a:t>
            </a:r>
            <a:r>
              <a:rPr sz="5000" b="1" spc="215" dirty="0">
                <a:solidFill>
                  <a:srgbClr val="4C4D4F"/>
                </a:solidFill>
                <a:latin typeface="Trebuchet MS"/>
                <a:cs typeface="Trebuchet MS"/>
              </a:rPr>
              <a:t>h</a:t>
            </a:r>
            <a:r>
              <a:rPr sz="5000" b="1" spc="170" dirty="0">
                <a:solidFill>
                  <a:srgbClr val="4C4D4F"/>
                </a:solidFill>
                <a:latin typeface="Trebuchet MS"/>
                <a:cs typeface="Trebuchet MS"/>
              </a:rPr>
              <a:t>e</a:t>
            </a:r>
            <a:r>
              <a:rPr sz="5000" b="1" spc="90" dirty="0">
                <a:solidFill>
                  <a:srgbClr val="4C4D4F"/>
                </a:solidFill>
                <a:latin typeface="Trebuchet MS"/>
                <a:cs typeface="Trebuchet MS"/>
              </a:rPr>
              <a:t> </a:t>
            </a:r>
            <a:r>
              <a:rPr sz="5000" b="1" spc="95" dirty="0">
                <a:solidFill>
                  <a:srgbClr val="4C4D4F"/>
                </a:solidFill>
                <a:latin typeface="Trebuchet MS"/>
                <a:cs typeface="Trebuchet MS"/>
              </a:rPr>
              <a:t>qui</a:t>
            </a:r>
            <a:r>
              <a:rPr sz="5000" b="1" spc="225" dirty="0">
                <a:solidFill>
                  <a:srgbClr val="4C4D4F"/>
                </a:solidFill>
                <a:latin typeface="Trebuchet MS"/>
                <a:cs typeface="Trebuchet MS"/>
              </a:rPr>
              <a:t>c</a:t>
            </a:r>
            <a:r>
              <a:rPr sz="5000" b="1" spc="190" dirty="0">
                <a:solidFill>
                  <a:srgbClr val="4C4D4F"/>
                </a:solidFill>
                <a:latin typeface="Trebuchet MS"/>
                <a:cs typeface="Trebuchet MS"/>
              </a:rPr>
              <a:t>k</a:t>
            </a:r>
            <a:r>
              <a:rPr sz="5000" b="1" spc="90" dirty="0">
                <a:solidFill>
                  <a:srgbClr val="4C4D4F"/>
                </a:solidFill>
                <a:latin typeface="Trebuchet MS"/>
                <a:cs typeface="Trebuchet MS"/>
              </a:rPr>
              <a:t> </a:t>
            </a:r>
            <a:r>
              <a:rPr sz="5000" b="1" spc="114" dirty="0">
                <a:solidFill>
                  <a:srgbClr val="4C4D4F"/>
                </a:solidFill>
                <a:latin typeface="Trebuchet MS"/>
                <a:cs typeface="Trebuchet MS"/>
              </a:rPr>
              <a:t>b</a:t>
            </a:r>
            <a:r>
              <a:rPr sz="5000" b="1" spc="35" dirty="0">
                <a:solidFill>
                  <a:srgbClr val="4C4D4F"/>
                </a:solidFill>
                <a:latin typeface="Trebuchet MS"/>
                <a:cs typeface="Trebuchet MS"/>
              </a:rPr>
              <a:t>r</a:t>
            </a:r>
            <a:r>
              <a:rPr sz="5000" b="1" spc="280" dirty="0">
                <a:solidFill>
                  <a:srgbClr val="4C4D4F"/>
                </a:solidFill>
                <a:latin typeface="Trebuchet MS"/>
                <a:cs typeface="Trebuchet MS"/>
              </a:rPr>
              <a:t>o</a:t>
            </a:r>
            <a:r>
              <a:rPr sz="5000" b="1" spc="440" dirty="0">
                <a:solidFill>
                  <a:srgbClr val="4C4D4F"/>
                </a:solidFill>
                <a:latin typeface="Trebuchet MS"/>
                <a:cs typeface="Trebuchet MS"/>
              </a:rPr>
              <a:t>w</a:t>
            </a:r>
            <a:r>
              <a:rPr sz="5000" b="1" spc="235" dirty="0">
                <a:solidFill>
                  <a:srgbClr val="4C4D4F"/>
                </a:solidFill>
                <a:latin typeface="Trebuchet MS"/>
                <a:cs typeface="Trebuchet MS"/>
              </a:rPr>
              <a:t>n</a:t>
            </a:r>
            <a:r>
              <a:rPr sz="5000" b="1" spc="120" dirty="0">
                <a:solidFill>
                  <a:srgbClr val="4C4D4F"/>
                </a:solidFill>
                <a:latin typeface="Trebuchet MS"/>
                <a:cs typeface="Trebuchet MS"/>
              </a:rPr>
              <a:t> </a:t>
            </a:r>
            <a:r>
              <a:rPr sz="5000" b="1" spc="330" dirty="0">
                <a:solidFill>
                  <a:srgbClr val="4C4D4F"/>
                </a:solidFill>
                <a:latin typeface="Trebuchet MS"/>
                <a:cs typeface="Trebuchet MS"/>
              </a:rPr>
              <a:t>f</a:t>
            </a:r>
            <a:r>
              <a:rPr sz="5000" b="1" spc="165" dirty="0">
                <a:solidFill>
                  <a:srgbClr val="4C4D4F"/>
                </a:solidFill>
                <a:latin typeface="Trebuchet MS"/>
                <a:cs typeface="Trebuchet MS"/>
              </a:rPr>
              <a:t>ox</a:t>
            </a:r>
            <a:r>
              <a:rPr sz="5000" b="1" spc="90" dirty="0">
                <a:solidFill>
                  <a:srgbClr val="4C4D4F"/>
                </a:solidFill>
                <a:latin typeface="Trebuchet MS"/>
                <a:cs typeface="Trebuchet MS"/>
              </a:rPr>
              <a:t> </a:t>
            </a:r>
            <a:r>
              <a:rPr sz="5000" b="1" spc="195" dirty="0">
                <a:solidFill>
                  <a:srgbClr val="4C4D4F"/>
                </a:solidFill>
                <a:latin typeface="Trebuchet MS"/>
                <a:cs typeface="Trebuchet MS"/>
              </a:rPr>
              <a:t>jumps</a:t>
            </a:r>
            <a:r>
              <a:rPr sz="5000" b="1" spc="90" dirty="0">
                <a:solidFill>
                  <a:srgbClr val="4C4D4F"/>
                </a:solidFill>
                <a:latin typeface="Trebuchet MS"/>
                <a:cs typeface="Trebuchet MS"/>
              </a:rPr>
              <a:t> </a:t>
            </a:r>
            <a:r>
              <a:rPr sz="5000" b="1" spc="155" dirty="0">
                <a:solidFill>
                  <a:srgbClr val="4C4D4F"/>
                </a:solidFill>
                <a:latin typeface="Trebuchet MS"/>
                <a:cs typeface="Trebuchet MS"/>
              </a:rPr>
              <a:t>over</a:t>
            </a:r>
            <a:r>
              <a:rPr sz="5000" b="1" spc="90" dirty="0">
                <a:solidFill>
                  <a:srgbClr val="4C4D4F"/>
                </a:solidFill>
                <a:latin typeface="Trebuchet MS"/>
                <a:cs typeface="Trebuchet MS"/>
              </a:rPr>
              <a:t> </a:t>
            </a:r>
            <a:r>
              <a:rPr sz="5000" b="1" spc="215" dirty="0">
                <a:solidFill>
                  <a:srgbClr val="4C4D4F"/>
                </a:solidFill>
                <a:latin typeface="Trebuchet MS"/>
                <a:cs typeface="Trebuchet MS"/>
              </a:rPr>
              <a:t>t</a:t>
            </a:r>
            <a:r>
              <a:rPr sz="5000" b="1" spc="275" dirty="0">
                <a:solidFill>
                  <a:srgbClr val="4C4D4F"/>
                </a:solidFill>
                <a:latin typeface="Trebuchet MS"/>
                <a:cs typeface="Trebuchet MS"/>
              </a:rPr>
              <a:t>h</a:t>
            </a:r>
            <a:r>
              <a:rPr sz="5000" b="1" spc="170" dirty="0">
                <a:solidFill>
                  <a:srgbClr val="4C4D4F"/>
                </a:solidFill>
                <a:latin typeface="Trebuchet MS"/>
                <a:cs typeface="Trebuchet MS"/>
              </a:rPr>
              <a:t>e</a:t>
            </a:r>
            <a:r>
              <a:rPr sz="5000" b="1" spc="90" dirty="0">
                <a:solidFill>
                  <a:srgbClr val="4C4D4F"/>
                </a:solidFill>
                <a:latin typeface="Trebuchet MS"/>
                <a:cs typeface="Trebuchet MS"/>
              </a:rPr>
              <a:t> </a:t>
            </a:r>
            <a:r>
              <a:rPr sz="5000" b="1" spc="100" dirty="0">
                <a:solidFill>
                  <a:srgbClr val="4C4D4F"/>
                </a:solidFill>
                <a:latin typeface="Trebuchet MS"/>
                <a:cs typeface="Trebuchet MS"/>
              </a:rPr>
              <a:t>l</a:t>
            </a:r>
            <a:r>
              <a:rPr sz="5000" b="1" spc="285" dirty="0">
                <a:solidFill>
                  <a:srgbClr val="4C4D4F"/>
                </a:solidFill>
                <a:latin typeface="Trebuchet MS"/>
                <a:cs typeface="Trebuchet MS"/>
              </a:rPr>
              <a:t>a</a:t>
            </a:r>
            <a:r>
              <a:rPr sz="5000" b="1" spc="-145" dirty="0">
                <a:solidFill>
                  <a:srgbClr val="4C4D4F"/>
                </a:solidFill>
                <a:latin typeface="Trebuchet MS"/>
                <a:cs typeface="Trebuchet MS"/>
              </a:rPr>
              <a:t>z</a:t>
            </a:r>
            <a:r>
              <a:rPr sz="5000" b="1" spc="130" dirty="0">
                <a:solidFill>
                  <a:srgbClr val="4C4D4F"/>
                </a:solidFill>
                <a:latin typeface="Trebuchet MS"/>
                <a:cs typeface="Trebuchet MS"/>
              </a:rPr>
              <a:t>y</a:t>
            </a:r>
            <a:r>
              <a:rPr sz="5000" b="1" spc="90" dirty="0">
                <a:solidFill>
                  <a:srgbClr val="4C4D4F"/>
                </a:solidFill>
                <a:latin typeface="Trebuchet MS"/>
                <a:cs typeface="Trebuchet MS"/>
              </a:rPr>
              <a:t> </a:t>
            </a:r>
            <a:r>
              <a:rPr sz="5000" b="1" spc="225" dirty="0">
                <a:solidFill>
                  <a:srgbClr val="4C4D4F"/>
                </a:solidFill>
                <a:latin typeface="Trebuchet MS"/>
                <a:cs typeface="Trebuchet MS"/>
              </a:rPr>
              <a:t>dog.</a:t>
            </a:r>
            <a:endParaRPr sz="50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07299" y="4630576"/>
            <a:ext cx="1553210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00" spc="-15" dirty="0">
                <a:solidFill>
                  <a:srgbClr val="A5A5A8"/>
                </a:solidFill>
                <a:latin typeface="Lucida Sans"/>
                <a:cs typeface="Lucida Sans"/>
              </a:rPr>
              <a:t>Signa</a:t>
            </a:r>
            <a:r>
              <a:rPr sz="1000" spc="-5" dirty="0">
                <a:solidFill>
                  <a:srgbClr val="A5A5A8"/>
                </a:solidFill>
                <a:latin typeface="Lucida Sans"/>
                <a:cs typeface="Lucida Sans"/>
              </a:rPr>
              <a:t> </a:t>
            </a:r>
            <a:r>
              <a:rPr sz="1000" spc="-40" dirty="0">
                <a:solidFill>
                  <a:srgbClr val="A5A5A8"/>
                </a:solidFill>
                <a:latin typeface="Lucida Sans"/>
                <a:cs typeface="Lucida Sans"/>
              </a:rPr>
              <a:t>Column</a:t>
            </a:r>
            <a:r>
              <a:rPr sz="1000" spc="-5" dirty="0">
                <a:solidFill>
                  <a:srgbClr val="A5A5A8"/>
                </a:solidFill>
                <a:latin typeface="Lucida Sans"/>
                <a:cs typeface="Lucida Sans"/>
              </a:rPr>
              <a:t> </a:t>
            </a:r>
            <a:r>
              <a:rPr sz="1000" spc="-20" dirty="0">
                <a:solidFill>
                  <a:srgbClr val="A5A5A8"/>
                </a:solidFill>
                <a:latin typeface="Lucida Sans"/>
                <a:cs typeface="Lucida Sans"/>
              </a:rPr>
              <a:t>bold</a:t>
            </a:r>
            <a:r>
              <a:rPr sz="1000" spc="-5" dirty="0">
                <a:solidFill>
                  <a:srgbClr val="A5A5A8"/>
                </a:solidFill>
                <a:latin typeface="Lucida Sans"/>
                <a:cs typeface="Lucida Sans"/>
              </a:rPr>
              <a:t> </a:t>
            </a:r>
            <a:r>
              <a:rPr sz="1000" spc="-35" dirty="0">
                <a:solidFill>
                  <a:srgbClr val="A5A5A8"/>
                </a:solidFill>
                <a:latin typeface="Lucida Sans"/>
                <a:cs typeface="Lucida Sans"/>
              </a:rPr>
              <a:t>50</a:t>
            </a:r>
            <a:r>
              <a:rPr sz="1000" spc="-5" dirty="0">
                <a:solidFill>
                  <a:srgbClr val="A5A5A8"/>
                </a:solidFill>
                <a:latin typeface="Lucida Sans"/>
                <a:cs typeface="Lucida Sans"/>
              </a:rPr>
              <a:t> </a:t>
            </a:r>
            <a:r>
              <a:rPr sz="1000" spc="-60" dirty="0">
                <a:solidFill>
                  <a:srgbClr val="A5A5A8"/>
                </a:solidFill>
                <a:latin typeface="Lucida Sans"/>
                <a:cs typeface="Lucida Sans"/>
              </a:rPr>
              <a:t>p</a:t>
            </a:r>
            <a:r>
              <a:rPr sz="1000" spc="10" dirty="0">
                <a:solidFill>
                  <a:srgbClr val="A5A5A8"/>
                </a:solidFill>
                <a:latin typeface="Lucida Sans"/>
                <a:cs typeface="Lucida Sans"/>
              </a:rPr>
              <a:t>t.</a:t>
            </a:r>
            <a:endParaRPr sz="1000">
              <a:latin typeface="Lucida Sans"/>
              <a:cs typeface="Lucida San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163999" y="2202409"/>
            <a:ext cx="3070796" cy="0"/>
          </a:xfrm>
          <a:custGeom>
            <a:avLst/>
            <a:gdLst/>
            <a:ahLst/>
            <a:cxnLst/>
            <a:rect l="l" t="t" r="r" b="b"/>
            <a:pathLst>
              <a:path w="3070796">
                <a:moveTo>
                  <a:pt x="0" y="0"/>
                </a:moveTo>
                <a:lnTo>
                  <a:pt x="3070796" y="0"/>
                </a:lnTo>
              </a:path>
            </a:pathLst>
          </a:custGeom>
          <a:ln w="6350">
            <a:solidFill>
              <a:srgbClr val="919396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19999" y="4572584"/>
            <a:ext cx="1548002" cy="0"/>
          </a:xfrm>
          <a:custGeom>
            <a:avLst/>
            <a:gdLst/>
            <a:ahLst/>
            <a:cxnLst/>
            <a:rect l="l" t="t" r="r" b="b"/>
            <a:pathLst>
              <a:path w="1548002">
                <a:moveTo>
                  <a:pt x="0" y="0"/>
                </a:moveTo>
                <a:lnTo>
                  <a:pt x="1548003" y="0"/>
                </a:lnTo>
              </a:path>
            </a:pathLst>
          </a:custGeom>
          <a:ln w="6350">
            <a:solidFill>
              <a:srgbClr val="919396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127999" y="5449609"/>
            <a:ext cx="2969996" cy="0"/>
          </a:xfrm>
          <a:custGeom>
            <a:avLst/>
            <a:gdLst/>
            <a:ahLst/>
            <a:cxnLst/>
            <a:rect l="l" t="t" r="r" b="b"/>
            <a:pathLst>
              <a:path w="2969996">
                <a:moveTo>
                  <a:pt x="0" y="0"/>
                </a:moveTo>
                <a:lnTo>
                  <a:pt x="2969996" y="0"/>
                </a:lnTo>
              </a:path>
            </a:pathLst>
          </a:custGeom>
          <a:ln w="6350">
            <a:solidFill>
              <a:srgbClr val="919396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7133300" y="5263799"/>
            <a:ext cx="2434590" cy="11074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00" spc="45" dirty="0">
                <a:solidFill>
                  <a:srgbClr val="8B8A8E"/>
                </a:solidFill>
                <a:latin typeface="Lucida Sans"/>
                <a:cs typeface="Lucida Sans"/>
              </a:rPr>
              <a:t>W</a:t>
            </a:r>
            <a:r>
              <a:rPr sz="1000" spc="0" dirty="0">
                <a:solidFill>
                  <a:srgbClr val="8B8A8E"/>
                </a:solidFill>
                <a:latin typeface="Lucida Sans"/>
                <a:cs typeface="Lucida Sans"/>
              </a:rPr>
              <a:t>eb</a:t>
            </a:r>
            <a:r>
              <a:rPr sz="1000" spc="-5" dirty="0">
                <a:solidFill>
                  <a:srgbClr val="8B8A8E"/>
                </a:solidFill>
                <a:latin typeface="Lucida Sans"/>
                <a:cs typeface="Lucida Sans"/>
              </a:rPr>
              <a:t> </a:t>
            </a:r>
            <a:r>
              <a:rPr sz="1000" spc="-120" dirty="0">
                <a:solidFill>
                  <a:srgbClr val="8B8A8E"/>
                </a:solidFill>
                <a:latin typeface="Lucida Sans"/>
                <a:cs typeface="Lucida Sans"/>
              </a:rPr>
              <a:t>/</a:t>
            </a:r>
            <a:r>
              <a:rPr sz="1000" spc="-5" dirty="0">
                <a:solidFill>
                  <a:srgbClr val="8B8A8E"/>
                </a:solidFill>
                <a:latin typeface="Lucida Sans"/>
                <a:cs typeface="Lucida Sans"/>
              </a:rPr>
              <a:t> </a:t>
            </a:r>
            <a:r>
              <a:rPr sz="1000" spc="45" dirty="0">
                <a:solidFill>
                  <a:srgbClr val="8B8A8E"/>
                </a:solidFill>
                <a:latin typeface="Lucida Sans"/>
                <a:cs typeface="Lucida Sans"/>
              </a:rPr>
              <a:t>W</a:t>
            </a:r>
            <a:r>
              <a:rPr sz="1000" spc="0" dirty="0">
                <a:solidFill>
                  <a:srgbClr val="8B8A8E"/>
                </a:solidFill>
                <a:latin typeface="Lucida Sans"/>
                <a:cs typeface="Lucida Sans"/>
              </a:rPr>
              <a:t>o</a:t>
            </a:r>
            <a:r>
              <a:rPr sz="1000" spc="-60" dirty="0">
                <a:solidFill>
                  <a:srgbClr val="8B8A8E"/>
                </a:solidFill>
                <a:latin typeface="Lucida Sans"/>
                <a:cs typeface="Lucida Sans"/>
              </a:rPr>
              <a:t>r</a:t>
            </a:r>
            <a:r>
              <a:rPr sz="1000" spc="-30" dirty="0">
                <a:solidFill>
                  <a:srgbClr val="8B8A8E"/>
                </a:solidFill>
                <a:latin typeface="Lucida Sans"/>
                <a:cs typeface="Lucida Sans"/>
              </a:rPr>
              <a:t>d</a:t>
            </a:r>
            <a:r>
              <a:rPr sz="1000" spc="-5" dirty="0">
                <a:solidFill>
                  <a:srgbClr val="8B8A8E"/>
                </a:solidFill>
                <a:latin typeface="Lucida Sans"/>
                <a:cs typeface="Lucida Sans"/>
              </a:rPr>
              <a:t> </a:t>
            </a:r>
            <a:r>
              <a:rPr sz="1000" spc="-120" dirty="0">
                <a:solidFill>
                  <a:srgbClr val="8B8A8E"/>
                </a:solidFill>
                <a:latin typeface="Lucida Sans"/>
                <a:cs typeface="Lucida Sans"/>
              </a:rPr>
              <a:t>/</a:t>
            </a:r>
            <a:r>
              <a:rPr sz="1000" spc="-5" dirty="0">
                <a:solidFill>
                  <a:srgbClr val="8B8A8E"/>
                </a:solidFill>
                <a:latin typeface="Lucida Sans"/>
                <a:cs typeface="Lucida Sans"/>
              </a:rPr>
              <a:t> </a:t>
            </a:r>
            <a:r>
              <a:rPr sz="1000" spc="0" dirty="0">
                <a:solidFill>
                  <a:srgbClr val="8B8A8E"/>
                </a:solidFill>
                <a:latin typeface="Lucida Sans"/>
                <a:cs typeface="Lucida Sans"/>
              </a:rPr>
              <a:t>S</a:t>
            </a:r>
            <a:r>
              <a:rPr sz="1000" spc="20" dirty="0">
                <a:solidFill>
                  <a:srgbClr val="8B8A8E"/>
                </a:solidFill>
                <a:latin typeface="Lucida Sans"/>
                <a:cs typeface="Lucida Sans"/>
              </a:rPr>
              <a:t>t</a:t>
            </a:r>
            <a:r>
              <a:rPr sz="1000" spc="10" dirty="0">
                <a:solidFill>
                  <a:srgbClr val="8B8A8E"/>
                </a:solidFill>
                <a:latin typeface="Lucida Sans"/>
                <a:cs typeface="Lucida Sans"/>
              </a:rPr>
              <a:t>a</a:t>
            </a:r>
            <a:r>
              <a:rPr sz="1000" spc="0" dirty="0">
                <a:solidFill>
                  <a:srgbClr val="8B8A8E"/>
                </a:solidFill>
                <a:latin typeface="Lucida Sans"/>
                <a:cs typeface="Lucida Sans"/>
              </a:rPr>
              <a:t>ti</a:t>
            </a:r>
            <a:r>
              <a:rPr sz="1000" spc="-5" dirty="0">
                <a:solidFill>
                  <a:srgbClr val="8B8A8E"/>
                </a:solidFill>
                <a:latin typeface="Lucida Sans"/>
                <a:cs typeface="Lucida Sans"/>
              </a:rPr>
              <a:t>o</a:t>
            </a:r>
            <a:r>
              <a:rPr sz="1000" spc="-10" dirty="0">
                <a:solidFill>
                  <a:srgbClr val="8B8A8E"/>
                </a:solidFill>
                <a:latin typeface="Lucida Sans"/>
                <a:cs typeface="Lucida Sans"/>
              </a:rPr>
              <a:t>na</a:t>
            </a:r>
            <a:r>
              <a:rPr sz="1000" spc="-25" dirty="0">
                <a:solidFill>
                  <a:srgbClr val="8B8A8E"/>
                </a:solidFill>
                <a:latin typeface="Lucida Sans"/>
                <a:cs typeface="Lucida Sans"/>
              </a:rPr>
              <a:t>r</a:t>
            </a:r>
            <a:r>
              <a:rPr sz="1000" spc="15" dirty="0">
                <a:solidFill>
                  <a:srgbClr val="8B8A8E"/>
                </a:solidFill>
                <a:latin typeface="Lucida Sans"/>
                <a:cs typeface="Lucida Sans"/>
              </a:rPr>
              <a:t>y</a:t>
            </a:r>
            <a:endParaRPr sz="1000">
              <a:latin typeface="Lucida Sans"/>
              <a:cs typeface="Lucida Sans"/>
            </a:endParaRPr>
          </a:p>
          <a:p>
            <a:pPr marL="12700" marR="6350">
              <a:lnSpc>
                <a:spcPct val="145000"/>
              </a:lnSpc>
              <a:spcBef>
                <a:spcPts val="470"/>
              </a:spcBef>
            </a:pPr>
            <a:r>
              <a:rPr sz="1000" spc="-5" dirty="0">
                <a:solidFill>
                  <a:srgbClr val="A5A5A8"/>
                </a:solidFill>
                <a:latin typeface="Lucida Sans Unicode"/>
                <a:cs typeface="Lucida Sans Unicode"/>
              </a:rPr>
              <a:t>Lucid</a:t>
            </a:r>
            <a:r>
              <a:rPr sz="1000" spc="0" dirty="0">
                <a:solidFill>
                  <a:srgbClr val="A5A5A8"/>
                </a:solidFill>
                <a:latin typeface="Lucida Sans Unicode"/>
                <a:cs typeface="Lucida Sans Unicode"/>
              </a:rPr>
              <a:t>a </a:t>
            </a:r>
            <a:r>
              <a:rPr sz="1000" spc="-10" dirty="0">
                <a:solidFill>
                  <a:srgbClr val="A5A5A8"/>
                </a:solidFill>
                <a:latin typeface="Lucida Sans Unicode"/>
                <a:cs typeface="Lucida Sans Unicode"/>
              </a:rPr>
              <a:t>sans</a:t>
            </a:r>
            <a:r>
              <a:rPr sz="1000" spc="-5" dirty="0">
                <a:solidFill>
                  <a:srgbClr val="A5A5A8"/>
                </a:solidFill>
                <a:latin typeface="Lucida Sans Unicode"/>
                <a:cs typeface="Lucida Sans Unicode"/>
              </a:rPr>
              <a:t> </a:t>
            </a:r>
            <a:r>
              <a:rPr sz="1000" spc="0" dirty="0">
                <a:solidFill>
                  <a:srgbClr val="A5A5A8"/>
                </a:solidFill>
                <a:latin typeface="Lucida Sans Unicode"/>
                <a:cs typeface="Lucida Sans Unicode"/>
              </a:rPr>
              <a:t>unicode,</a:t>
            </a:r>
            <a:r>
              <a:rPr sz="1000" spc="-10" dirty="0">
                <a:solidFill>
                  <a:srgbClr val="A5A5A8"/>
                </a:solidFill>
                <a:latin typeface="Lucida Sans Unicode"/>
                <a:cs typeface="Lucida Sans Unicode"/>
              </a:rPr>
              <a:t> regula</a:t>
            </a:r>
            <a:r>
              <a:rPr sz="1000" spc="-5" dirty="0">
                <a:solidFill>
                  <a:srgbClr val="A5A5A8"/>
                </a:solidFill>
                <a:latin typeface="Lucida Sans Unicode"/>
                <a:cs typeface="Lucida Sans Unicode"/>
              </a:rPr>
              <a:t>r</a:t>
            </a:r>
            <a:r>
              <a:rPr sz="1000" spc="0" dirty="0">
                <a:solidFill>
                  <a:srgbClr val="A5A5A8"/>
                </a:solidFill>
                <a:latin typeface="Lucida Sans Unicode"/>
                <a:cs typeface="Lucida Sans Unicode"/>
              </a:rPr>
              <a:t> </a:t>
            </a:r>
            <a:r>
              <a:rPr sz="1000" spc="-5" dirty="0">
                <a:solidFill>
                  <a:srgbClr val="A5A5A8"/>
                </a:solidFill>
                <a:latin typeface="Lucida Sans Unicode"/>
                <a:cs typeface="Lucida Sans Unicode"/>
              </a:rPr>
              <a:t>1</a:t>
            </a:r>
            <a:r>
              <a:rPr sz="1000" spc="0" dirty="0">
                <a:solidFill>
                  <a:srgbClr val="A5A5A8"/>
                </a:solidFill>
                <a:latin typeface="Lucida Sans Unicode"/>
                <a:cs typeface="Lucida Sans Unicode"/>
              </a:rPr>
              <a:t>0 </a:t>
            </a:r>
            <a:r>
              <a:rPr sz="1000" spc="-5" dirty="0">
                <a:solidFill>
                  <a:srgbClr val="A5A5A8"/>
                </a:solidFill>
                <a:latin typeface="Lucida Sans Unicode"/>
                <a:cs typeface="Lucida Sans Unicode"/>
              </a:rPr>
              <a:t>pt. </a:t>
            </a:r>
            <a:r>
              <a:rPr sz="1000" spc="-5" dirty="0">
                <a:solidFill>
                  <a:srgbClr val="231F20"/>
                </a:solidFill>
                <a:latin typeface="Lucida Sans Unicode"/>
                <a:cs typeface="Lucida Sans Unicode"/>
              </a:rPr>
              <a:t>abcdefghijklmnopqrstuvwxyzæøå </a:t>
            </a:r>
            <a:r>
              <a:rPr sz="1000" spc="-10" dirty="0">
                <a:solidFill>
                  <a:srgbClr val="231F20"/>
                </a:solidFill>
                <a:latin typeface="Lucida Sans Unicode"/>
                <a:cs typeface="Lucida Sans Unicode"/>
              </a:rPr>
              <a:t>ABCDEFGHIJKLMNOPQRSTUVWXYZÆØÅ</a:t>
            </a:r>
            <a:endParaRPr sz="10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440"/>
              </a:spcBef>
            </a:pPr>
            <a:r>
              <a:rPr sz="1000" spc="-5" dirty="0">
                <a:solidFill>
                  <a:srgbClr val="231F20"/>
                </a:solidFill>
                <a:latin typeface="Lucida Sans Unicode"/>
                <a:cs typeface="Lucida Sans Unicode"/>
              </a:rPr>
              <a:t>123456789</a:t>
            </a:r>
            <a:r>
              <a:rPr sz="1000" spc="0" dirty="0">
                <a:solidFill>
                  <a:srgbClr val="231F20"/>
                </a:solidFill>
                <a:latin typeface="Lucida Sans Unicode"/>
                <a:cs typeface="Lucida Sans Unicode"/>
              </a:rPr>
              <a:t>0 /</a:t>
            </a:r>
            <a:r>
              <a:rPr sz="1000" spc="-5" dirty="0">
                <a:solidFill>
                  <a:srgbClr val="231F20"/>
                </a:solidFill>
                <a:latin typeface="Lucida Sans Unicode"/>
                <a:cs typeface="Lucida Sans Unicode"/>
              </a:rPr>
              <a:t> §!”#€%&amp;/()=?*@</a:t>
            </a:r>
            <a:endParaRPr sz="1000">
              <a:latin typeface="Lucida Sans Unicode"/>
              <a:cs typeface="Lucida Sans Unicode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151299" y="2023799"/>
            <a:ext cx="896619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00" spc="-40" dirty="0">
                <a:solidFill>
                  <a:srgbClr val="8B8A8E"/>
                </a:solidFill>
                <a:latin typeface="Lucida Sans"/>
                <a:cs typeface="Lucida Sans"/>
              </a:rPr>
              <a:t>G</a:t>
            </a:r>
            <a:r>
              <a:rPr sz="1000" spc="-65" dirty="0">
                <a:solidFill>
                  <a:srgbClr val="8B8A8E"/>
                </a:solidFill>
                <a:latin typeface="Lucida Sans"/>
                <a:cs typeface="Lucida Sans"/>
              </a:rPr>
              <a:t>r</a:t>
            </a:r>
            <a:r>
              <a:rPr sz="1000" spc="-25" dirty="0">
                <a:solidFill>
                  <a:srgbClr val="8B8A8E"/>
                </a:solidFill>
                <a:latin typeface="Lucida Sans"/>
                <a:cs typeface="Lucida Sans"/>
              </a:rPr>
              <a:t>afic</a:t>
            </a:r>
            <a:r>
              <a:rPr sz="1000" spc="-5" dirty="0">
                <a:solidFill>
                  <a:srgbClr val="8B8A8E"/>
                </a:solidFill>
                <a:latin typeface="Lucida Sans"/>
                <a:cs typeface="Lucida Sans"/>
              </a:rPr>
              <a:t> </a:t>
            </a:r>
            <a:r>
              <a:rPr sz="1000" spc="-30" dirty="0">
                <a:solidFill>
                  <a:srgbClr val="8B8A8E"/>
                </a:solidFill>
                <a:latin typeface="Lucida Sans"/>
                <a:cs typeface="Lucida Sans"/>
              </a:rPr>
              <a:t>m</a:t>
            </a:r>
            <a:r>
              <a:rPr sz="1000" spc="-40" dirty="0">
                <a:solidFill>
                  <a:srgbClr val="8B8A8E"/>
                </a:solidFill>
                <a:latin typeface="Lucida Sans"/>
                <a:cs typeface="Lucida Sans"/>
              </a:rPr>
              <a:t>a</a:t>
            </a:r>
            <a:r>
              <a:rPr sz="1000" spc="10" dirty="0">
                <a:solidFill>
                  <a:srgbClr val="8B8A8E"/>
                </a:solidFill>
                <a:latin typeface="Lucida Sans"/>
                <a:cs typeface="Lucida Sans"/>
              </a:rPr>
              <a:t>t</a:t>
            </a:r>
            <a:r>
              <a:rPr sz="1000" spc="5" dirty="0">
                <a:solidFill>
                  <a:srgbClr val="8B8A8E"/>
                </a:solidFill>
                <a:latin typeface="Lucida Sans"/>
                <a:cs typeface="Lucida Sans"/>
              </a:rPr>
              <a:t>e</a:t>
            </a:r>
            <a:r>
              <a:rPr sz="1000" spc="-20" dirty="0">
                <a:solidFill>
                  <a:srgbClr val="8B8A8E"/>
                </a:solidFill>
                <a:latin typeface="Lucida Sans"/>
                <a:cs typeface="Lucida Sans"/>
              </a:rPr>
              <a:t>rial</a:t>
            </a:r>
            <a:endParaRPr sz="1000">
              <a:latin typeface="Lucida Sans"/>
              <a:cs typeface="Lucida San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11870" y="428374"/>
            <a:ext cx="307340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00" spc="-15" dirty="0">
                <a:solidFill>
                  <a:srgbClr val="818386"/>
                </a:solidFill>
                <a:latin typeface="Lucida Sans"/>
                <a:cs typeface="Lucida Sans"/>
              </a:rPr>
              <a:t>8</a:t>
            </a:r>
            <a:r>
              <a:rPr sz="1000" spc="-60" dirty="0">
                <a:solidFill>
                  <a:srgbClr val="818386"/>
                </a:solidFill>
                <a:latin typeface="Lucida Sans"/>
                <a:cs typeface="Lucida Sans"/>
              </a:rPr>
              <a:t>/19</a:t>
            </a:r>
            <a:endParaRPr sz="1000">
              <a:latin typeface="Lucida Sans"/>
              <a:cs typeface="Lucida San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4500" y="422764"/>
            <a:ext cx="751205" cy="1949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35" dirty="0">
                <a:solidFill>
                  <a:srgbClr val="FFFFFF"/>
                </a:solidFill>
                <a:latin typeface="Trebuchet MS"/>
                <a:cs typeface="Trebuchet MS"/>
              </a:rPr>
              <a:t>CO</a:t>
            </a:r>
            <a:r>
              <a:rPr sz="1200" b="1" spc="-20" dirty="0">
                <a:solidFill>
                  <a:srgbClr val="FFFFFF"/>
                </a:solidFill>
                <a:latin typeface="Trebuchet MS"/>
                <a:cs typeface="Trebuchet MS"/>
              </a:rPr>
              <a:t>L</a:t>
            </a:r>
            <a:r>
              <a:rPr sz="1200" b="1" spc="13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1200" b="1" spc="70" dirty="0">
                <a:solidFill>
                  <a:srgbClr val="FFFFFF"/>
                </a:solidFill>
                <a:latin typeface="Trebuchet MS"/>
                <a:cs typeface="Trebuchet MS"/>
              </a:rPr>
              <a:t>U</a:t>
            </a:r>
            <a:r>
              <a:rPr sz="1200" b="1" spc="2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200" b="1" spc="135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069630" y="2397150"/>
            <a:ext cx="1260005" cy="1259992"/>
          </a:xfrm>
          <a:custGeom>
            <a:avLst/>
            <a:gdLst/>
            <a:ahLst/>
            <a:cxnLst/>
            <a:rect l="l" t="t" r="r" b="b"/>
            <a:pathLst>
              <a:path w="1260005" h="1259992">
                <a:moveTo>
                  <a:pt x="0" y="1259992"/>
                </a:moveTo>
                <a:lnTo>
                  <a:pt x="1260005" y="1259992"/>
                </a:lnTo>
                <a:lnTo>
                  <a:pt x="1260005" y="0"/>
                </a:lnTo>
                <a:lnTo>
                  <a:pt x="0" y="0"/>
                </a:lnTo>
                <a:lnTo>
                  <a:pt x="0" y="1259992"/>
                </a:lnTo>
                <a:close/>
              </a:path>
            </a:pathLst>
          </a:custGeom>
          <a:solidFill>
            <a:srgbClr val="4C4D4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145129" y="3465605"/>
            <a:ext cx="859155" cy="1346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800" spc="-30" dirty="0">
                <a:solidFill>
                  <a:srgbClr val="D7D9DA"/>
                </a:solidFill>
                <a:latin typeface="Lucida Sans"/>
                <a:cs typeface="Lucida Sans"/>
              </a:rPr>
              <a:t>CMYK:</a:t>
            </a:r>
            <a:r>
              <a:rPr sz="800" spc="-5" dirty="0">
                <a:solidFill>
                  <a:srgbClr val="D7D9DA"/>
                </a:solidFill>
                <a:latin typeface="Lucida Sans"/>
                <a:cs typeface="Lucida Sans"/>
              </a:rPr>
              <a:t> </a:t>
            </a:r>
            <a:r>
              <a:rPr sz="800" spc="-20" dirty="0">
                <a:solidFill>
                  <a:srgbClr val="D7D9DA"/>
                </a:solidFill>
                <a:latin typeface="Lucida Sans"/>
                <a:cs typeface="Lucida Sans"/>
              </a:rPr>
              <a:t>0,</a:t>
            </a:r>
            <a:r>
              <a:rPr sz="800" spc="-5" dirty="0">
                <a:solidFill>
                  <a:srgbClr val="D7D9DA"/>
                </a:solidFill>
                <a:latin typeface="Lucida Sans"/>
                <a:cs typeface="Lucida Sans"/>
              </a:rPr>
              <a:t> </a:t>
            </a:r>
            <a:r>
              <a:rPr sz="800" spc="-20" dirty="0">
                <a:solidFill>
                  <a:srgbClr val="D7D9DA"/>
                </a:solidFill>
                <a:latin typeface="Lucida Sans"/>
                <a:cs typeface="Lucida Sans"/>
              </a:rPr>
              <a:t>0,</a:t>
            </a:r>
            <a:r>
              <a:rPr sz="800" spc="-5" dirty="0">
                <a:solidFill>
                  <a:srgbClr val="D7D9DA"/>
                </a:solidFill>
                <a:latin typeface="Lucida Sans"/>
                <a:cs typeface="Lucida Sans"/>
              </a:rPr>
              <a:t> </a:t>
            </a:r>
            <a:r>
              <a:rPr sz="800" spc="-20" dirty="0">
                <a:solidFill>
                  <a:srgbClr val="D7D9DA"/>
                </a:solidFill>
                <a:latin typeface="Lucida Sans"/>
                <a:cs typeface="Lucida Sans"/>
              </a:rPr>
              <a:t>0,</a:t>
            </a:r>
            <a:r>
              <a:rPr sz="800" spc="-5" dirty="0">
                <a:solidFill>
                  <a:srgbClr val="D7D9DA"/>
                </a:solidFill>
                <a:latin typeface="Lucida Sans"/>
                <a:cs typeface="Lucida Sans"/>
              </a:rPr>
              <a:t> </a:t>
            </a:r>
            <a:r>
              <a:rPr sz="800" spc="-30" dirty="0">
                <a:solidFill>
                  <a:srgbClr val="D7D9DA"/>
                </a:solidFill>
                <a:latin typeface="Lucida Sans"/>
                <a:cs typeface="Lucida Sans"/>
              </a:rPr>
              <a:t>85</a:t>
            </a:r>
            <a:endParaRPr sz="800">
              <a:latin typeface="Lucida Sans"/>
              <a:cs typeface="Lucida San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50227" y="2397150"/>
            <a:ext cx="1260005" cy="1259992"/>
          </a:xfrm>
          <a:custGeom>
            <a:avLst/>
            <a:gdLst/>
            <a:ahLst/>
            <a:cxnLst/>
            <a:rect l="l" t="t" r="r" b="b"/>
            <a:pathLst>
              <a:path w="1260005" h="1259992">
                <a:moveTo>
                  <a:pt x="0" y="1259992"/>
                </a:moveTo>
                <a:lnTo>
                  <a:pt x="1260005" y="1259992"/>
                </a:lnTo>
                <a:lnTo>
                  <a:pt x="1260005" y="0"/>
                </a:lnTo>
                <a:lnTo>
                  <a:pt x="0" y="0"/>
                </a:lnTo>
                <a:lnTo>
                  <a:pt x="0" y="1259992"/>
                </a:lnTo>
                <a:close/>
              </a:path>
            </a:pathLst>
          </a:custGeom>
          <a:solidFill>
            <a:srgbClr val="717073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809529" y="3340315"/>
            <a:ext cx="822960" cy="2565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800" spc="-30" dirty="0">
                <a:solidFill>
                  <a:srgbClr val="D7D9DA"/>
                </a:solidFill>
                <a:latin typeface="Lucida Sans"/>
                <a:cs typeface="Lucida Sans"/>
              </a:rPr>
              <a:t>P</a:t>
            </a:r>
            <a:r>
              <a:rPr sz="800" spc="-35" dirty="0">
                <a:solidFill>
                  <a:srgbClr val="D7D9DA"/>
                </a:solidFill>
                <a:latin typeface="Lucida Sans"/>
                <a:cs typeface="Lucida Sans"/>
              </a:rPr>
              <a:t>AN</a:t>
            </a:r>
            <a:r>
              <a:rPr sz="800" spc="-75" dirty="0">
                <a:solidFill>
                  <a:srgbClr val="D7D9DA"/>
                </a:solidFill>
                <a:latin typeface="Lucida Sans"/>
                <a:cs typeface="Lucida Sans"/>
              </a:rPr>
              <a:t>T</a:t>
            </a:r>
            <a:r>
              <a:rPr sz="800" spc="-15" dirty="0">
                <a:solidFill>
                  <a:srgbClr val="D7D9DA"/>
                </a:solidFill>
                <a:latin typeface="Lucida Sans"/>
                <a:cs typeface="Lucida Sans"/>
              </a:rPr>
              <a:t>O</a:t>
            </a:r>
            <a:r>
              <a:rPr sz="800" spc="0" dirty="0">
                <a:solidFill>
                  <a:srgbClr val="D7D9DA"/>
                </a:solidFill>
                <a:latin typeface="Lucida Sans"/>
                <a:cs typeface="Lucida Sans"/>
              </a:rPr>
              <a:t>NE:</a:t>
            </a:r>
            <a:endParaRPr sz="800">
              <a:latin typeface="Lucida Sans"/>
              <a:cs typeface="Lucida Sans"/>
            </a:endParaRPr>
          </a:p>
          <a:p>
            <a:pPr marL="12700">
              <a:lnSpc>
                <a:spcPct val="100000"/>
              </a:lnSpc>
            </a:pPr>
            <a:r>
              <a:rPr sz="800" spc="-105" dirty="0">
                <a:solidFill>
                  <a:srgbClr val="D7D9DA"/>
                </a:solidFill>
                <a:latin typeface="Lucida Sans"/>
                <a:cs typeface="Lucida Sans"/>
              </a:rPr>
              <a:t>C</a:t>
            </a:r>
            <a:r>
              <a:rPr sz="800" spc="-15" dirty="0">
                <a:solidFill>
                  <a:srgbClr val="D7D9DA"/>
                </a:solidFill>
                <a:latin typeface="Lucida Sans"/>
                <a:cs typeface="Lucida Sans"/>
              </a:rPr>
              <a:t>OOL</a:t>
            </a:r>
            <a:r>
              <a:rPr sz="800" spc="-5" dirty="0">
                <a:solidFill>
                  <a:srgbClr val="D7D9DA"/>
                </a:solidFill>
                <a:latin typeface="Lucida Sans"/>
                <a:cs typeface="Lucida Sans"/>
              </a:rPr>
              <a:t> </a:t>
            </a:r>
            <a:r>
              <a:rPr sz="800" spc="-15" dirty="0">
                <a:solidFill>
                  <a:srgbClr val="D7D9DA"/>
                </a:solidFill>
                <a:latin typeface="Lucida Sans"/>
                <a:cs typeface="Lucida Sans"/>
              </a:rPr>
              <a:t>G</a:t>
            </a:r>
            <a:r>
              <a:rPr sz="800" spc="-50" dirty="0">
                <a:solidFill>
                  <a:srgbClr val="D7D9DA"/>
                </a:solidFill>
                <a:latin typeface="Lucida Sans"/>
                <a:cs typeface="Lucida Sans"/>
              </a:rPr>
              <a:t>R</a:t>
            </a:r>
            <a:r>
              <a:rPr sz="800" spc="-90" dirty="0">
                <a:solidFill>
                  <a:srgbClr val="D7D9DA"/>
                </a:solidFill>
                <a:latin typeface="Lucida Sans"/>
                <a:cs typeface="Lucida Sans"/>
              </a:rPr>
              <a:t>A</a:t>
            </a:r>
            <a:r>
              <a:rPr sz="800" spc="-15" dirty="0">
                <a:solidFill>
                  <a:srgbClr val="D7D9DA"/>
                </a:solidFill>
                <a:latin typeface="Lucida Sans"/>
                <a:cs typeface="Lucida Sans"/>
              </a:rPr>
              <a:t>Y</a:t>
            </a:r>
            <a:r>
              <a:rPr sz="800" spc="-5" dirty="0">
                <a:solidFill>
                  <a:srgbClr val="D7D9DA"/>
                </a:solidFill>
                <a:latin typeface="Lucida Sans"/>
                <a:cs typeface="Lucida Sans"/>
              </a:rPr>
              <a:t> </a:t>
            </a:r>
            <a:r>
              <a:rPr sz="800" spc="-30" dirty="0">
                <a:solidFill>
                  <a:srgbClr val="D7D9DA"/>
                </a:solidFill>
                <a:latin typeface="Lucida Sans"/>
                <a:cs typeface="Lucida Sans"/>
              </a:rPr>
              <a:t>11</a:t>
            </a:r>
            <a:r>
              <a:rPr sz="800" spc="-5" dirty="0">
                <a:solidFill>
                  <a:srgbClr val="D7D9DA"/>
                </a:solidFill>
                <a:latin typeface="Lucida Sans"/>
                <a:cs typeface="Lucida Sans"/>
              </a:rPr>
              <a:t> </a:t>
            </a:r>
            <a:r>
              <a:rPr sz="800" spc="-85" dirty="0">
                <a:solidFill>
                  <a:srgbClr val="D7D9DA"/>
                </a:solidFill>
                <a:latin typeface="Lucida Sans"/>
                <a:cs typeface="Lucida Sans"/>
              </a:rPr>
              <a:t>C</a:t>
            </a:r>
            <a:endParaRPr sz="800">
              <a:latin typeface="Lucida Sans"/>
              <a:cs typeface="Lucida San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389033" y="2397150"/>
            <a:ext cx="1260005" cy="1259992"/>
          </a:xfrm>
          <a:custGeom>
            <a:avLst/>
            <a:gdLst/>
            <a:ahLst/>
            <a:cxnLst/>
            <a:rect l="l" t="t" r="r" b="b"/>
            <a:pathLst>
              <a:path w="1260005" h="1259992">
                <a:moveTo>
                  <a:pt x="0" y="1259992"/>
                </a:moveTo>
                <a:lnTo>
                  <a:pt x="1260005" y="1259992"/>
                </a:lnTo>
                <a:lnTo>
                  <a:pt x="1260005" y="0"/>
                </a:lnTo>
                <a:lnTo>
                  <a:pt x="0" y="0"/>
                </a:lnTo>
                <a:lnTo>
                  <a:pt x="0" y="1259992"/>
                </a:lnTo>
                <a:close/>
              </a:path>
            </a:pathLst>
          </a:custGeom>
          <a:solidFill>
            <a:srgbClr val="494949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3459129" y="3465605"/>
            <a:ext cx="715645" cy="1346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800" spc="-10" dirty="0">
                <a:solidFill>
                  <a:srgbClr val="D7D9DA"/>
                </a:solidFill>
                <a:latin typeface="Lucida Sans"/>
                <a:cs typeface="Lucida Sans"/>
              </a:rPr>
              <a:t>R</a:t>
            </a:r>
            <a:r>
              <a:rPr sz="800" spc="-5" dirty="0">
                <a:solidFill>
                  <a:srgbClr val="D7D9DA"/>
                </a:solidFill>
                <a:latin typeface="Lucida Sans"/>
                <a:cs typeface="Lucida Sans"/>
              </a:rPr>
              <a:t>GB: </a:t>
            </a:r>
            <a:r>
              <a:rPr sz="800" spc="-25" dirty="0">
                <a:solidFill>
                  <a:srgbClr val="D7D9DA"/>
                </a:solidFill>
                <a:latin typeface="Lucida Sans"/>
                <a:cs typeface="Lucida Sans"/>
              </a:rPr>
              <a:t>74,74,74</a:t>
            </a:r>
            <a:endParaRPr sz="800">
              <a:latin typeface="Lucida Sans"/>
              <a:cs typeface="Lucida San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697529" y="3580141"/>
            <a:ext cx="499745" cy="1346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800" spc="-35" dirty="0">
                <a:solidFill>
                  <a:srgbClr val="4C4D4F"/>
                </a:solidFill>
                <a:latin typeface="Lucida Sans"/>
                <a:cs typeface="Lucida Sans"/>
              </a:rPr>
              <a:t>#</a:t>
            </a:r>
            <a:r>
              <a:rPr sz="800" spc="-5" dirty="0">
                <a:solidFill>
                  <a:srgbClr val="4C4D4F"/>
                </a:solidFill>
                <a:latin typeface="Lucida Sans"/>
                <a:cs typeface="Lucida Sans"/>
              </a:rPr>
              <a:t> </a:t>
            </a:r>
            <a:r>
              <a:rPr sz="800" spc="-25" dirty="0">
                <a:solidFill>
                  <a:srgbClr val="4C4D4F"/>
                </a:solidFill>
                <a:latin typeface="Lucida Sans"/>
                <a:cs typeface="Lucida Sans"/>
              </a:rPr>
              <a:t>4A4A49</a:t>
            </a:r>
            <a:endParaRPr sz="800">
              <a:latin typeface="Lucida Sans"/>
              <a:cs typeface="Lucida San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389033" y="3717607"/>
            <a:ext cx="1260005" cy="1259992"/>
          </a:xfrm>
          <a:custGeom>
            <a:avLst/>
            <a:gdLst/>
            <a:ahLst/>
            <a:cxnLst/>
            <a:rect l="l" t="t" r="r" b="b"/>
            <a:pathLst>
              <a:path w="1260005" h="1259992">
                <a:moveTo>
                  <a:pt x="0" y="1259992"/>
                </a:moveTo>
                <a:lnTo>
                  <a:pt x="1260005" y="1259992"/>
                </a:lnTo>
                <a:lnTo>
                  <a:pt x="1260005" y="0"/>
                </a:lnTo>
                <a:lnTo>
                  <a:pt x="0" y="0"/>
                </a:lnTo>
                <a:lnTo>
                  <a:pt x="0" y="1259992"/>
                </a:lnTo>
                <a:close/>
              </a:path>
            </a:pathLst>
          </a:custGeom>
          <a:solidFill>
            <a:srgbClr val="EE7C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3466329" y="4786341"/>
            <a:ext cx="840105" cy="1346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800" spc="-10" dirty="0">
                <a:solidFill>
                  <a:srgbClr val="FEE2C9"/>
                </a:solidFill>
                <a:latin typeface="Lucida Sans"/>
                <a:cs typeface="Lucida Sans"/>
              </a:rPr>
              <a:t>R</a:t>
            </a:r>
            <a:r>
              <a:rPr sz="800" spc="-5" dirty="0">
                <a:solidFill>
                  <a:srgbClr val="FEE2C9"/>
                </a:solidFill>
                <a:latin typeface="Lucida Sans"/>
                <a:cs typeface="Lucida Sans"/>
              </a:rPr>
              <a:t>GB: </a:t>
            </a:r>
            <a:r>
              <a:rPr sz="800" spc="-25" dirty="0">
                <a:solidFill>
                  <a:srgbClr val="FEE2C9"/>
                </a:solidFill>
                <a:latin typeface="Lucida Sans"/>
                <a:cs typeface="Lucida Sans"/>
              </a:rPr>
              <a:t>239,</a:t>
            </a:r>
            <a:r>
              <a:rPr sz="800" spc="-5" dirty="0">
                <a:solidFill>
                  <a:srgbClr val="FEE2C9"/>
                </a:solidFill>
                <a:latin typeface="Lucida Sans"/>
                <a:cs typeface="Lucida Sans"/>
              </a:rPr>
              <a:t> </a:t>
            </a:r>
            <a:r>
              <a:rPr sz="800" spc="-25" dirty="0">
                <a:solidFill>
                  <a:srgbClr val="FEE2C9"/>
                </a:solidFill>
                <a:latin typeface="Lucida Sans"/>
                <a:cs typeface="Lucida Sans"/>
              </a:rPr>
              <a:t>125,</a:t>
            </a:r>
            <a:r>
              <a:rPr sz="800" spc="-5" dirty="0">
                <a:solidFill>
                  <a:srgbClr val="FEE2C9"/>
                </a:solidFill>
                <a:latin typeface="Lucida Sans"/>
                <a:cs typeface="Lucida Sans"/>
              </a:rPr>
              <a:t> </a:t>
            </a:r>
            <a:r>
              <a:rPr sz="800" spc="-30" dirty="0">
                <a:solidFill>
                  <a:srgbClr val="FEE2C9"/>
                </a:solidFill>
                <a:latin typeface="Lucida Sans"/>
                <a:cs typeface="Lucida Sans"/>
              </a:rPr>
              <a:t>0</a:t>
            </a:r>
            <a:endParaRPr sz="800">
              <a:latin typeface="Lucida Sans"/>
              <a:cs typeface="Lucida Sans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750227" y="3717607"/>
            <a:ext cx="1260005" cy="1259992"/>
          </a:xfrm>
          <a:custGeom>
            <a:avLst/>
            <a:gdLst/>
            <a:ahLst/>
            <a:cxnLst/>
            <a:rect l="l" t="t" r="r" b="b"/>
            <a:pathLst>
              <a:path w="1260005" h="1259992">
                <a:moveTo>
                  <a:pt x="0" y="1259992"/>
                </a:moveTo>
                <a:lnTo>
                  <a:pt x="1260005" y="1259992"/>
                </a:lnTo>
                <a:lnTo>
                  <a:pt x="1260005" y="0"/>
                </a:lnTo>
                <a:lnTo>
                  <a:pt x="0" y="0"/>
                </a:lnTo>
                <a:lnTo>
                  <a:pt x="0" y="1259992"/>
                </a:lnTo>
                <a:close/>
              </a:path>
            </a:pathLst>
          </a:custGeom>
          <a:solidFill>
            <a:srgbClr val="F89727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818529" y="4786341"/>
            <a:ext cx="790575" cy="1346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800" spc="-30" dirty="0">
                <a:solidFill>
                  <a:srgbClr val="FEE2C9"/>
                </a:solidFill>
                <a:latin typeface="Lucida Sans"/>
                <a:cs typeface="Lucida Sans"/>
              </a:rPr>
              <a:t>P</a:t>
            </a:r>
            <a:r>
              <a:rPr sz="800" spc="-35" dirty="0">
                <a:solidFill>
                  <a:srgbClr val="FEE2C9"/>
                </a:solidFill>
                <a:latin typeface="Lucida Sans"/>
                <a:cs typeface="Lucida Sans"/>
              </a:rPr>
              <a:t>AN</a:t>
            </a:r>
            <a:r>
              <a:rPr sz="800" spc="-75" dirty="0">
                <a:solidFill>
                  <a:srgbClr val="FEE2C9"/>
                </a:solidFill>
                <a:latin typeface="Lucida Sans"/>
                <a:cs typeface="Lucida Sans"/>
              </a:rPr>
              <a:t>T</a:t>
            </a:r>
            <a:r>
              <a:rPr sz="800" spc="-15" dirty="0">
                <a:solidFill>
                  <a:srgbClr val="FEE2C9"/>
                </a:solidFill>
                <a:latin typeface="Lucida Sans"/>
                <a:cs typeface="Lucida Sans"/>
              </a:rPr>
              <a:t>O</a:t>
            </a:r>
            <a:r>
              <a:rPr sz="800" spc="0" dirty="0">
                <a:solidFill>
                  <a:srgbClr val="FEE2C9"/>
                </a:solidFill>
                <a:latin typeface="Lucida Sans"/>
                <a:cs typeface="Lucida Sans"/>
              </a:rPr>
              <a:t>NE:</a:t>
            </a:r>
            <a:r>
              <a:rPr sz="800" spc="-5" dirty="0">
                <a:solidFill>
                  <a:srgbClr val="FEE2C9"/>
                </a:solidFill>
                <a:latin typeface="Lucida Sans"/>
                <a:cs typeface="Lucida Sans"/>
              </a:rPr>
              <a:t> </a:t>
            </a:r>
            <a:r>
              <a:rPr sz="800" spc="-40" dirty="0">
                <a:solidFill>
                  <a:srgbClr val="FEE2C9"/>
                </a:solidFill>
                <a:latin typeface="Lucida Sans"/>
                <a:cs typeface="Lucida Sans"/>
              </a:rPr>
              <a:t>151C</a:t>
            </a:r>
            <a:endParaRPr sz="800">
              <a:latin typeface="Lucida Sans"/>
              <a:cs typeface="Lucida Sans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2069630" y="3717607"/>
            <a:ext cx="1260005" cy="1259992"/>
          </a:xfrm>
          <a:custGeom>
            <a:avLst/>
            <a:gdLst/>
            <a:ahLst/>
            <a:cxnLst/>
            <a:rect l="l" t="t" r="r" b="b"/>
            <a:pathLst>
              <a:path w="1260005" h="1259992">
                <a:moveTo>
                  <a:pt x="0" y="1259992"/>
                </a:moveTo>
                <a:lnTo>
                  <a:pt x="1260005" y="1259992"/>
                </a:lnTo>
                <a:lnTo>
                  <a:pt x="1260005" y="0"/>
                </a:lnTo>
                <a:lnTo>
                  <a:pt x="0" y="0"/>
                </a:lnTo>
                <a:lnTo>
                  <a:pt x="0" y="1259992"/>
                </a:lnTo>
                <a:close/>
              </a:path>
            </a:pathLst>
          </a:custGeom>
          <a:solidFill>
            <a:srgbClr val="F5821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2152329" y="4786341"/>
            <a:ext cx="950594" cy="1346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800" spc="-30" dirty="0">
                <a:solidFill>
                  <a:srgbClr val="FEE2C9"/>
                </a:solidFill>
                <a:latin typeface="Lucida Sans"/>
                <a:cs typeface="Lucida Sans"/>
              </a:rPr>
              <a:t>CMYK:</a:t>
            </a:r>
            <a:r>
              <a:rPr sz="800" spc="-5" dirty="0">
                <a:solidFill>
                  <a:srgbClr val="FEE2C9"/>
                </a:solidFill>
                <a:latin typeface="Lucida Sans"/>
                <a:cs typeface="Lucida Sans"/>
              </a:rPr>
              <a:t> </a:t>
            </a:r>
            <a:r>
              <a:rPr sz="800" spc="-20" dirty="0">
                <a:solidFill>
                  <a:srgbClr val="FEE2C9"/>
                </a:solidFill>
                <a:latin typeface="Lucida Sans"/>
                <a:cs typeface="Lucida Sans"/>
              </a:rPr>
              <a:t>0,</a:t>
            </a:r>
            <a:r>
              <a:rPr sz="800" spc="-5" dirty="0">
                <a:solidFill>
                  <a:srgbClr val="FEE2C9"/>
                </a:solidFill>
                <a:latin typeface="Lucida Sans"/>
                <a:cs typeface="Lucida Sans"/>
              </a:rPr>
              <a:t> </a:t>
            </a:r>
            <a:r>
              <a:rPr sz="800" spc="-25" dirty="0">
                <a:solidFill>
                  <a:srgbClr val="FEE2C9"/>
                </a:solidFill>
                <a:latin typeface="Lucida Sans"/>
                <a:cs typeface="Lucida Sans"/>
              </a:rPr>
              <a:t>60,100,</a:t>
            </a:r>
            <a:r>
              <a:rPr sz="800" spc="-5" dirty="0">
                <a:solidFill>
                  <a:srgbClr val="FEE2C9"/>
                </a:solidFill>
                <a:latin typeface="Lucida Sans"/>
                <a:cs typeface="Lucida Sans"/>
              </a:rPr>
              <a:t> </a:t>
            </a:r>
            <a:r>
              <a:rPr sz="800" spc="-30" dirty="0">
                <a:solidFill>
                  <a:srgbClr val="FEE2C9"/>
                </a:solidFill>
                <a:latin typeface="Lucida Sans"/>
                <a:cs typeface="Lucida Sans"/>
              </a:rPr>
              <a:t>0</a:t>
            </a:r>
            <a:endParaRPr sz="800">
              <a:latin typeface="Lucida Sans"/>
              <a:cs typeface="Lucida San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740729" y="4865604"/>
            <a:ext cx="499745" cy="1346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800" spc="-35" dirty="0">
                <a:solidFill>
                  <a:srgbClr val="EE7C00"/>
                </a:solidFill>
                <a:latin typeface="Lucida Sans"/>
                <a:cs typeface="Lucida Sans"/>
              </a:rPr>
              <a:t>#</a:t>
            </a:r>
            <a:r>
              <a:rPr sz="800" spc="-5" dirty="0">
                <a:solidFill>
                  <a:srgbClr val="EE7C00"/>
                </a:solidFill>
                <a:latin typeface="Lucida Sans"/>
                <a:cs typeface="Lucida Sans"/>
              </a:rPr>
              <a:t> </a:t>
            </a:r>
            <a:r>
              <a:rPr sz="800" spc="-25" dirty="0">
                <a:solidFill>
                  <a:srgbClr val="EE7C00"/>
                </a:solidFill>
                <a:latin typeface="Lucida Sans"/>
                <a:cs typeface="Lucida Sans"/>
              </a:rPr>
              <a:t>4A4A49</a:t>
            </a:r>
            <a:endParaRPr sz="800">
              <a:latin typeface="Lucida Sans"/>
              <a:cs typeface="Lucida San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37529" y="2077775"/>
            <a:ext cx="962660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00" spc="5" dirty="0">
                <a:solidFill>
                  <a:srgbClr val="919396"/>
                </a:solidFill>
                <a:latin typeface="Lucida Sans"/>
                <a:cs typeface="Lucida Sans"/>
              </a:rPr>
              <a:t>P</a:t>
            </a:r>
            <a:r>
              <a:rPr sz="1000" spc="-20" dirty="0">
                <a:solidFill>
                  <a:srgbClr val="919396"/>
                </a:solidFill>
                <a:latin typeface="Lucida Sans"/>
                <a:cs typeface="Lucida Sans"/>
              </a:rPr>
              <a:t>r</a:t>
            </a:r>
            <a:r>
              <a:rPr sz="1000" spc="-25" dirty="0">
                <a:solidFill>
                  <a:srgbClr val="919396"/>
                </a:solidFill>
                <a:latin typeface="Lucida Sans"/>
                <a:cs typeface="Lucida Sans"/>
              </a:rPr>
              <a:t>ima</a:t>
            </a:r>
            <a:r>
              <a:rPr sz="1000" spc="-40" dirty="0">
                <a:solidFill>
                  <a:srgbClr val="919396"/>
                </a:solidFill>
                <a:latin typeface="Lucida Sans"/>
                <a:cs typeface="Lucida Sans"/>
              </a:rPr>
              <a:t>r</a:t>
            </a:r>
            <a:r>
              <a:rPr sz="1000" spc="15" dirty="0">
                <a:solidFill>
                  <a:srgbClr val="919396"/>
                </a:solidFill>
                <a:latin typeface="Lucida Sans"/>
                <a:cs typeface="Lucida Sans"/>
              </a:rPr>
              <a:t>y</a:t>
            </a:r>
            <a:r>
              <a:rPr sz="1000" spc="-5" dirty="0">
                <a:solidFill>
                  <a:srgbClr val="919396"/>
                </a:solidFill>
                <a:latin typeface="Lucida Sans"/>
                <a:cs typeface="Lucida Sans"/>
              </a:rPr>
              <a:t> </a:t>
            </a:r>
            <a:r>
              <a:rPr sz="1000" spc="-30" dirty="0">
                <a:solidFill>
                  <a:srgbClr val="919396"/>
                </a:solidFill>
                <a:latin typeface="Lucida Sans"/>
                <a:cs typeface="Lucida Sans"/>
              </a:rPr>
              <a:t>c</a:t>
            </a:r>
            <a:r>
              <a:rPr sz="1000" spc="-15" dirty="0">
                <a:solidFill>
                  <a:srgbClr val="919396"/>
                </a:solidFill>
                <a:latin typeface="Lucida Sans"/>
                <a:cs typeface="Lucida Sans"/>
              </a:rPr>
              <a:t>olou</a:t>
            </a:r>
            <a:r>
              <a:rPr sz="1000" spc="-30" dirty="0">
                <a:solidFill>
                  <a:srgbClr val="919396"/>
                </a:solidFill>
                <a:latin typeface="Lucida Sans"/>
                <a:cs typeface="Lucida Sans"/>
              </a:rPr>
              <a:t>r</a:t>
            </a:r>
            <a:r>
              <a:rPr sz="1000" spc="-15" dirty="0">
                <a:solidFill>
                  <a:srgbClr val="919396"/>
                </a:solidFill>
                <a:latin typeface="Lucida Sans"/>
                <a:cs typeface="Lucida Sans"/>
              </a:rPr>
              <a:t>s</a:t>
            </a:r>
            <a:endParaRPr sz="1000">
              <a:latin typeface="Lucida Sans"/>
              <a:cs typeface="Lucida Sans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6971030" y="2397150"/>
            <a:ext cx="1260005" cy="720001"/>
          </a:xfrm>
          <a:custGeom>
            <a:avLst/>
            <a:gdLst/>
            <a:ahLst/>
            <a:cxnLst/>
            <a:rect l="l" t="t" r="r" b="b"/>
            <a:pathLst>
              <a:path w="1260005" h="720001">
                <a:moveTo>
                  <a:pt x="0" y="720001"/>
                </a:moveTo>
                <a:lnTo>
                  <a:pt x="1260005" y="720001"/>
                </a:lnTo>
                <a:lnTo>
                  <a:pt x="1260005" y="0"/>
                </a:lnTo>
                <a:lnTo>
                  <a:pt x="0" y="0"/>
                </a:lnTo>
                <a:lnTo>
                  <a:pt x="0" y="720001"/>
                </a:lnTo>
                <a:close/>
              </a:path>
            </a:pathLst>
          </a:custGeom>
          <a:solidFill>
            <a:srgbClr val="735F47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971030" y="3180143"/>
            <a:ext cx="1260005" cy="720001"/>
          </a:xfrm>
          <a:custGeom>
            <a:avLst/>
            <a:gdLst/>
            <a:ahLst/>
            <a:cxnLst/>
            <a:rect l="l" t="t" r="r" b="b"/>
            <a:pathLst>
              <a:path w="1260005" h="720001">
                <a:moveTo>
                  <a:pt x="0" y="720001"/>
                </a:moveTo>
                <a:lnTo>
                  <a:pt x="1260005" y="720001"/>
                </a:lnTo>
                <a:lnTo>
                  <a:pt x="1260005" y="0"/>
                </a:lnTo>
                <a:lnTo>
                  <a:pt x="0" y="0"/>
                </a:lnTo>
                <a:lnTo>
                  <a:pt x="0" y="720001"/>
                </a:lnTo>
                <a:close/>
              </a:path>
            </a:pathLst>
          </a:custGeom>
          <a:solidFill>
            <a:srgbClr val="72823C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971030" y="3972153"/>
            <a:ext cx="1260005" cy="720001"/>
          </a:xfrm>
          <a:custGeom>
            <a:avLst/>
            <a:gdLst/>
            <a:ahLst/>
            <a:cxnLst/>
            <a:rect l="l" t="t" r="r" b="b"/>
            <a:pathLst>
              <a:path w="1260005" h="720001">
                <a:moveTo>
                  <a:pt x="0" y="720001"/>
                </a:moveTo>
                <a:lnTo>
                  <a:pt x="1260005" y="720001"/>
                </a:lnTo>
                <a:lnTo>
                  <a:pt x="1260005" y="0"/>
                </a:lnTo>
                <a:lnTo>
                  <a:pt x="0" y="0"/>
                </a:lnTo>
                <a:lnTo>
                  <a:pt x="0" y="720001"/>
                </a:lnTo>
                <a:close/>
              </a:path>
            </a:pathLst>
          </a:custGeom>
          <a:solidFill>
            <a:srgbClr val="A69B8D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7048329" y="2937288"/>
            <a:ext cx="1040765" cy="1346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800" spc="-30" dirty="0">
                <a:solidFill>
                  <a:srgbClr val="D7D9DA"/>
                </a:solidFill>
                <a:latin typeface="Lucida Sans"/>
                <a:cs typeface="Lucida Sans"/>
              </a:rPr>
              <a:t>CMYK:</a:t>
            </a:r>
            <a:r>
              <a:rPr sz="800" spc="-10" dirty="0">
                <a:solidFill>
                  <a:srgbClr val="D7D9DA"/>
                </a:solidFill>
                <a:latin typeface="Lucida Sans"/>
                <a:cs typeface="Lucida Sans"/>
              </a:rPr>
              <a:t> </a:t>
            </a:r>
            <a:r>
              <a:rPr sz="800" spc="-25" dirty="0">
                <a:solidFill>
                  <a:srgbClr val="D7D9DA"/>
                </a:solidFill>
                <a:latin typeface="Lucida Sans"/>
                <a:cs typeface="Lucida Sans"/>
              </a:rPr>
              <a:t>30,</a:t>
            </a:r>
            <a:r>
              <a:rPr sz="800" spc="-10" dirty="0">
                <a:solidFill>
                  <a:srgbClr val="D7D9DA"/>
                </a:solidFill>
                <a:latin typeface="Lucida Sans"/>
                <a:cs typeface="Lucida Sans"/>
              </a:rPr>
              <a:t> </a:t>
            </a:r>
            <a:r>
              <a:rPr sz="800" spc="-25" dirty="0">
                <a:solidFill>
                  <a:srgbClr val="D7D9DA"/>
                </a:solidFill>
                <a:latin typeface="Lucida Sans"/>
                <a:cs typeface="Lucida Sans"/>
              </a:rPr>
              <a:t>40,</a:t>
            </a:r>
            <a:r>
              <a:rPr sz="800" spc="-10" dirty="0">
                <a:solidFill>
                  <a:srgbClr val="D7D9DA"/>
                </a:solidFill>
                <a:latin typeface="Lucida Sans"/>
                <a:cs typeface="Lucida Sans"/>
              </a:rPr>
              <a:t> </a:t>
            </a:r>
            <a:r>
              <a:rPr sz="800" spc="-25" dirty="0">
                <a:solidFill>
                  <a:srgbClr val="D7D9DA"/>
                </a:solidFill>
                <a:latin typeface="Lucida Sans"/>
                <a:cs typeface="Lucida Sans"/>
              </a:rPr>
              <a:t>60,</a:t>
            </a:r>
            <a:r>
              <a:rPr sz="800" spc="-10" dirty="0">
                <a:solidFill>
                  <a:srgbClr val="D7D9DA"/>
                </a:solidFill>
                <a:latin typeface="Lucida Sans"/>
                <a:cs typeface="Lucida Sans"/>
              </a:rPr>
              <a:t> </a:t>
            </a:r>
            <a:r>
              <a:rPr sz="800" spc="-30" dirty="0">
                <a:solidFill>
                  <a:srgbClr val="D7D9DA"/>
                </a:solidFill>
                <a:latin typeface="Lucida Sans"/>
                <a:cs typeface="Lucida Sans"/>
              </a:rPr>
              <a:t>45</a:t>
            </a:r>
            <a:endParaRPr sz="800">
              <a:latin typeface="Lucida Sans"/>
              <a:cs typeface="Lucida San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048329" y="3720288"/>
            <a:ext cx="982344" cy="1346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800" spc="-30" dirty="0">
                <a:solidFill>
                  <a:srgbClr val="D7D9DA"/>
                </a:solidFill>
                <a:latin typeface="Lucida Sans"/>
                <a:cs typeface="Lucida Sans"/>
              </a:rPr>
              <a:t>CMYK:</a:t>
            </a:r>
            <a:r>
              <a:rPr sz="800" spc="-5" dirty="0">
                <a:solidFill>
                  <a:srgbClr val="D7D9DA"/>
                </a:solidFill>
                <a:latin typeface="Lucida Sans"/>
                <a:cs typeface="Lucida Sans"/>
              </a:rPr>
              <a:t> </a:t>
            </a:r>
            <a:r>
              <a:rPr sz="800" spc="-25" dirty="0">
                <a:solidFill>
                  <a:srgbClr val="D7D9DA"/>
                </a:solidFill>
                <a:latin typeface="Lucida Sans"/>
                <a:cs typeface="Lucida Sans"/>
              </a:rPr>
              <a:t>25,</a:t>
            </a:r>
            <a:r>
              <a:rPr sz="800" spc="-5" dirty="0">
                <a:solidFill>
                  <a:srgbClr val="D7D9DA"/>
                </a:solidFill>
                <a:latin typeface="Lucida Sans"/>
                <a:cs typeface="Lucida Sans"/>
              </a:rPr>
              <a:t> </a:t>
            </a:r>
            <a:r>
              <a:rPr sz="800" spc="-20" dirty="0">
                <a:solidFill>
                  <a:srgbClr val="D7D9DA"/>
                </a:solidFill>
                <a:latin typeface="Lucida Sans"/>
                <a:cs typeface="Lucida Sans"/>
              </a:rPr>
              <a:t>0,</a:t>
            </a:r>
            <a:r>
              <a:rPr sz="800" spc="-5" dirty="0">
                <a:solidFill>
                  <a:srgbClr val="D7D9DA"/>
                </a:solidFill>
                <a:latin typeface="Lucida Sans"/>
                <a:cs typeface="Lucida Sans"/>
              </a:rPr>
              <a:t> </a:t>
            </a:r>
            <a:r>
              <a:rPr sz="800" spc="-25" dirty="0">
                <a:solidFill>
                  <a:srgbClr val="D7D9DA"/>
                </a:solidFill>
                <a:latin typeface="Lucida Sans"/>
                <a:cs typeface="Lucida Sans"/>
              </a:rPr>
              <a:t>75,</a:t>
            </a:r>
            <a:r>
              <a:rPr sz="800" spc="-5" dirty="0">
                <a:solidFill>
                  <a:srgbClr val="D7D9DA"/>
                </a:solidFill>
                <a:latin typeface="Lucida Sans"/>
                <a:cs typeface="Lucida Sans"/>
              </a:rPr>
              <a:t> </a:t>
            </a:r>
            <a:r>
              <a:rPr sz="800" spc="-30" dirty="0">
                <a:solidFill>
                  <a:srgbClr val="D7D9DA"/>
                </a:solidFill>
                <a:latin typeface="Lucida Sans"/>
                <a:cs typeface="Lucida Sans"/>
              </a:rPr>
              <a:t>50</a:t>
            </a:r>
            <a:endParaRPr sz="800">
              <a:latin typeface="Lucida Sans"/>
              <a:cs typeface="Lucida San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048329" y="4512288"/>
            <a:ext cx="1040765" cy="1346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800" spc="-30" dirty="0">
                <a:solidFill>
                  <a:srgbClr val="D7D9DA"/>
                </a:solidFill>
                <a:latin typeface="Lucida Sans"/>
                <a:cs typeface="Lucida Sans"/>
              </a:rPr>
              <a:t>CMYK:</a:t>
            </a:r>
            <a:r>
              <a:rPr sz="800" spc="-10" dirty="0">
                <a:solidFill>
                  <a:srgbClr val="D7D9DA"/>
                </a:solidFill>
                <a:latin typeface="Lucida Sans"/>
                <a:cs typeface="Lucida Sans"/>
              </a:rPr>
              <a:t> </a:t>
            </a:r>
            <a:r>
              <a:rPr sz="800" spc="-25" dirty="0">
                <a:solidFill>
                  <a:srgbClr val="D7D9DA"/>
                </a:solidFill>
                <a:latin typeface="Lucida Sans"/>
                <a:cs typeface="Lucida Sans"/>
              </a:rPr>
              <a:t>30,</a:t>
            </a:r>
            <a:r>
              <a:rPr sz="800" spc="-10" dirty="0">
                <a:solidFill>
                  <a:srgbClr val="D7D9DA"/>
                </a:solidFill>
                <a:latin typeface="Lucida Sans"/>
                <a:cs typeface="Lucida Sans"/>
              </a:rPr>
              <a:t> </a:t>
            </a:r>
            <a:r>
              <a:rPr sz="800" spc="-25" dirty="0">
                <a:solidFill>
                  <a:srgbClr val="D7D9DA"/>
                </a:solidFill>
                <a:latin typeface="Lucida Sans"/>
                <a:cs typeface="Lucida Sans"/>
              </a:rPr>
              <a:t>30,</a:t>
            </a:r>
            <a:r>
              <a:rPr sz="800" spc="-10" dirty="0">
                <a:solidFill>
                  <a:srgbClr val="D7D9DA"/>
                </a:solidFill>
                <a:latin typeface="Lucida Sans"/>
                <a:cs typeface="Lucida Sans"/>
              </a:rPr>
              <a:t> </a:t>
            </a:r>
            <a:r>
              <a:rPr sz="800" spc="-25" dirty="0">
                <a:solidFill>
                  <a:srgbClr val="D7D9DA"/>
                </a:solidFill>
                <a:latin typeface="Lucida Sans"/>
                <a:cs typeface="Lucida Sans"/>
              </a:rPr>
              <a:t>38,</a:t>
            </a:r>
            <a:r>
              <a:rPr sz="800" spc="-10" dirty="0">
                <a:solidFill>
                  <a:srgbClr val="D7D9DA"/>
                </a:solidFill>
                <a:latin typeface="Lucida Sans"/>
                <a:cs typeface="Lucida Sans"/>
              </a:rPr>
              <a:t> </a:t>
            </a:r>
            <a:r>
              <a:rPr sz="800" spc="-30" dirty="0">
                <a:solidFill>
                  <a:srgbClr val="D7D9DA"/>
                </a:solidFill>
                <a:latin typeface="Lucida Sans"/>
                <a:cs typeface="Lucida Sans"/>
              </a:rPr>
              <a:t>10</a:t>
            </a:r>
            <a:endParaRPr sz="800">
              <a:latin typeface="Lucida Sans"/>
              <a:cs typeface="Lucida Sans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5646229" y="2397150"/>
            <a:ext cx="1260005" cy="720001"/>
          </a:xfrm>
          <a:custGeom>
            <a:avLst/>
            <a:gdLst/>
            <a:ahLst/>
            <a:cxnLst/>
            <a:rect l="l" t="t" r="r" b="b"/>
            <a:pathLst>
              <a:path w="1260005" h="720001">
                <a:moveTo>
                  <a:pt x="0" y="720001"/>
                </a:moveTo>
                <a:lnTo>
                  <a:pt x="1260005" y="720001"/>
                </a:lnTo>
                <a:lnTo>
                  <a:pt x="1260005" y="0"/>
                </a:lnTo>
                <a:lnTo>
                  <a:pt x="0" y="0"/>
                </a:lnTo>
                <a:lnTo>
                  <a:pt x="0" y="720001"/>
                </a:lnTo>
                <a:close/>
              </a:path>
            </a:pathLst>
          </a:custGeom>
          <a:solidFill>
            <a:srgbClr val="896532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646229" y="3180143"/>
            <a:ext cx="1260005" cy="720001"/>
          </a:xfrm>
          <a:custGeom>
            <a:avLst/>
            <a:gdLst/>
            <a:ahLst/>
            <a:cxnLst/>
            <a:rect l="l" t="t" r="r" b="b"/>
            <a:pathLst>
              <a:path w="1260005" h="720001">
                <a:moveTo>
                  <a:pt x="0" y="720001"/>
                </a:moveTo>
                <a:lnTo>
                  <a:pt x="1260005" y="720001"/>
                </a:lnTo>
                <a:lnTo>
                  <a:pt x="1260005" y="0"/>
                </a:lnTo>
                <a:lnTo>
                  <a:pt x="0" y="0"/>
                </a:lnTo>
                <a:lnTo>
                  <a:pt x="0" y="720001"/>
                </a:lnTo>
                <a:close/>
              </a:path>
            </a:pathLst>
          </a:custGeom>
          <a:solidFill>
            <a:srgbClr val="788E1D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646229" y="3972153"/>
            <a:ext cx="1260005" cy="720001"/>
          </a:xfrm>
          <a:custGeom>
            <a:avLst/>
            <a:gdLst/>
            <a:ahLst/>
            <a:cxnLst/>
            <a:rect l="l" t="t" r="r" b="b"/>
            <a:pathLst>
              <a:path w="1260005" h="720001">
                <a:moveTo>
                  <a:pt x="0" y="720001"/>
                </a:moveTo>
                <a:lnTo>
                  <a:pt x="1260005" y="720001"/>
                </a:lnTo>
                <a:lnTo>
                  <a:pt x="1260005" y="0"/>
                </a:lnTo>
                <a:lnTo>
                  <a:pt x="0" y="0"/>
                </a:lnTo>
                <a:lnTo>
                  <a:pt x="0" y="720001"/>
                </a:lnTo>
                <a:close/>
              </a:path>
            </a:pathLst>
          </a:custGeom>
          <a:solidFill>
            <a:srgbClr val="B9AB9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5714530" y="2937288"/>
            <a:ext cx="792480" cy="1346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800" spc="-30" dirty="0">
                <a:solidFill>
                  <a:srgbClr val="D7D9DA"/>
                </a:solidFill>
                <a:latin typeface="Lucida Sans"/>
                <a:cs typeface="Lucida Sans"/>
              </a:rPr>
              <a:t>P</a:t>
            </a:r>
            <a:r>
              <a:rPr sz="800" spc="-35" dirty="0">
                <a:solidFill>
                  <a:srgbClr val="D7D9DA"/>
                </a:solidFill>
                <a:latin typeface="Lucida Sans"/>
                <a:cs typeface="Lucida Sans"/>
              </a:rPr>
              <a:t>AN</a:t>
            </a:r>
            <a:r>
              <a:rPr sz="800" spc="-75" dirty="0">
                <a:solidFill>
                  <a:srgbClr val="D7D9DA"/>
                </a:solidFill>
                <a:latin typeface="Lucida Sans"/>
                <a:cs typeface="Lucida Sans"/>
              </a:rPr>
              <a:t>T</a:t>
            </a:r>
            <a:r>
              <a:rPr sz="800" spc="-15" dirty="0">
                <a:solidFill>
                  <a:srgbClr val="D7D9DA"/>
                </a:solidFill>
                <a:latin typeface="Lucida Sans"/>
                <a:cs typeface="Lucida Sans"/>
              </a:rPr>
              <a:t>O</a:t>
            </a:r>
            <a:r>
              <a:rPr sz="800" spc="0" dirty="0">
                <a:solidFill>
                  <a:srgbClr val="D7D9DA"/>
                </a:solidFill>
                <a:latin typeface="Lucida Sans"/>
                <a:cs typeface="Lucida Sans"/>
              </a:rPr>
              <a:t>NE:</a:t>
            </a:r>
            <a:r>
              <a:rPr sz="800" spc="-5" dirty="0">
                <a:solidFill>
                  <a:srgbClr val="D7D9DA"/>
                </a:solidFill>
                <a:latin typeface="Lucida Sans"/>
                <a:cs typeface="Lucida Sans"/>
              </a:rPr>
              <a:t> </a:t>
            </a:r>
            <a:r>
              <a:rPr sz="800" spc="-30" dirty="0">
                <a:solidFill>
                  <a:srgbClr val="D7D9DA"/>
                </a:solidFill>
                <a:latin typeface="Lucida Sans"/>
                <a:cs typeface="Lucida Sans"/>
              </a:rPr>
              <a:t>7505</a:t>
            </a:r>
            <a:endParaRPr sz="800">
              <a:latin typeface="Lucida Sans"/>
              <a:cs typeface="Lucida Sans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714530" y="3720288"/>
            <a:ext cx="792480" cy="1346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800" spc="-30" dirty="0">
                <a:solidFill>
                  <a:srgbClr val="D7D9DA"/>
                </a:solidFill>
                <a:latin typeface="Lucida Sans"/>
                <a:cs typeface="Lucida Sans"/>
              </a:rPr>
              <a:t>P</a:t>
            </a:r>
            <a:r>
              <a:rPr sz="800" spc="-35" dirty="0">
                <a:solidFill>
                  <a:srgbClr val="D7D9DA"/>
                </a:solidFill>
                <a:latin typeface="Lucida Sans"/>
                <a:cs typeface="Lucida Sans"/>
              </a:rPr>
              <a:t>AN</a:t>
            </a:r>
            <a:r>
              <a:rPr sz="800" spc="-75" dirty="0">
                <a:solidFill>
                  <a:srgbClr val="D7D9DA"/>
                </a:solidFill>
                <a:latin typeface="Lucida Sans"/>
                <a:cs typeface="Lucida Sans"/>
              </a:rPr>
              <a:t>T</a:t>
            </a:r>
            <a:r>
              <a:rPr sz="800" spc="-15" dirty="0">
                <a:solidFill>
                  <a:srgbClr val="D7D9DA"/>
                </a:solidFill>
                <a:latin typeface="Lucida Sans"/>
                <a:cs typeface="Lucida Sans"/>
              </a:rPr>
              <a:t>O</a:t>
            </a:r>
            <a:r>
              <a:rPr sz="800" spc="0" dirty="0">
                <a:solidFill>
                  <a:srgbClr val="D7D9DA"/>
                </a:solidFill>
                <a:latin typeface="Lucida Sans"/>
                <a:cs typeface="Lucida Sans"/>
              </a:rPr>
              <a:t>NE:</a:t>
            </a:r>
            <a:r>
              <a:rPr sz="800" spc="-5" dirty="0">
                <a:solidFill>
                  <a:srgbClr val="D7D9DA"/>
                </a:solidFill>
                <a:latin typeface="Lucida Sans"/>
                <a:cs typeface="Lucida Sans"/>
              </a:rPr>
              <a:t> </a:t>
            </a:r>
            <a:r>
              <a:rPr sz="800" spc="-30" dirty="0">
                <a:solidFill>
                  <a:srgbClr val="D7D9DA"/>
                </a:solidFill>
                <a:latin typeface="Lucida Sans"/>
                <a:cs typeface="Lucida Sans"/>
              </a:rPr>
              <a:t>7491</a:t>
            </a:r>
            <a:endParaRPr sz="800">
              <a:latin typeface="Lucida Sans"/>
              <a:cs typeface="Lucida Sans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714530" y="4512288"/>
            <a:ext cx="792480" cy="1346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800" spc="-30" dirty="0">
                <a:solidFill>
                  <a:srgbClr val="D7D9DA"/>
                </a:solidFill>
                <a:latin typeface="Lucida Sans"/>
                <a:cs typeface="Lucida Sans"/>
              </a:rPr>
              <a:t>P</a:t>
            </a:r>
            <a:r>
              <a:rPr sz="800" spc="-35" dirty="0">
                <a:solidFill>
                  <a:srgbClr val="D7D9DA"/>
                </a:solidFill>
                <a:latin typeface="Lucida Sans"/>
                <a:cs typeface="Lucida Sans"/>
              </a:rPr>
              <a:t>AN</a:t>
            </a:r>
            <a:r>
              <a:rPr sz="800" spc="-75" dirty="0">
                <a:solidFill>
                  <a:srgbClr val="D7D9DA"/>
                </a:solidFill>
                <a:latin typeface="Lucida Sans"/>
                <a:cs typeface="Lucida Sans"/>
              </a:rPr>
              <a:t>T</a:t>
            </a:r>
            <a:r>
              <a:rPr sz="800" spc="-15" dirty="0">
                <a:solidFill>
                  <a:srgbClr val="D7D9DA"/>
                </a:solidFill>
                <a:latin typeface="Lucida Sans"/>
                <a:cs typeface="Lucida Sans"/>
              </a:rPr>
              <a:t>O</a:t>
            </a:r>
            <a:r>
              <a:rPr sz="800" spc="0" dirty="0">
                <a:solidFill>
                  <a:srgbClr val="D7D9DA"/>
                </a:solidFill>
                <a:latin typeface="Lucida Sans"/>
                <a:cs typeface="Lucida Sans"/>
              </a:rPr>
              <a:t>NE:</a:t>
            </a:r>
            <a:r>
              <a:rPr sz="800" spc="-5" dirty="0">
                <a:solidFill>
                  <a:srgbClr val="D7D9DA"/>
                </a:solidFill>
                <a:latin typeface="Lucida Sans"/>
                <a:cs typeface="Lucida Sans"/>
              </a:rPr>
              <a:t> </a:t>
            </a:r>
            <a:r>
              <a:rPr sz="800" spc="-30" dirty="0">
                <a:solidFill>
                  <a:srgbClr val="D7D9DA"/>
                </a:solidFill>
                <a:latin typeface="Lucida Sans"/>
                <a:cs typeface="Lucida Sans"/>
              </a:rPr>
              <a:t>7530</a:t>
            </a:r>
            <a:endParaRPr sz="800">
              <a:latin typeface="Lucida Sans"/>
              <a:cs typeface="Lucida Sans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8295830" y="2397150"/>
            <a:ext cx="1260005" cy="720001"/>
          </a:xfrm>
          <a:custGeom>
            <a:avLst/>
            <a:gdLst/>
            <a:ahLst/>
            <a:cxnLst/>
            <a:rect l="l" t="t" r="r" b="b"/>
            <a:pathLst>
              <a:path w="1260005" h="720001">
                <a:moveTo>
                  <a:pt x="0" y="720001"/>
                </a:moveTo>
                <a:lnTo>
                  <a:pt x="1260005" y="720001"/>
                </a:lnTo>
                <a:lnTo>
                  <a:pt x="1260005" y="0"/>
                </a:lnTo>
                <a:lnTo>
                  <a:pt x="0" y="0"/>
                </a:lnTo>
                <a:lnTo>
                  <a:pt x="0" y="720001"/>
                </a:lnTo>
                <a:close/>
              </a:path>
            </a:pathLst>
          </a:custGeom>
          <a:solidFill>
            <a:srgbClr val="7D684A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295830" y="3180143"/>
            <a:ext cx="1260005" cy="720001"/>
          </a:xfrm>
          <a:custGeom>
            <a:avLst/>
            <a:gdLst/>
            <a:ahLst/>
            <a:cxnLst/>
            <a:rect l="l" t="t" r="r" b="b"/>
            <a:pathLst>
              <a:path w="1260005" h="720001">
                <a:moveTo>
                  <a:pt x="0" y="720001"/>
                </a:moveTo>
                <a:lnTo>
                  <a:pt x="1260005" y="720001"/>
                </a:lnTo>
                <a:lnTo>
                  <a:pt x="1260005" y="0"/>
                </a:lnTo>
                <a:lnTo>
                  <a:pt x="0" y="0"/>
                </a:lnTo>
                <a:lnTo>
                  <a:pt x="0" y="720001"/>
                </a:lnTo>
                <a:close/>
              </a:path>
            </a:pathLst>
          </a:custGeom>
          <a:solidFill>
            <a:srgbClr val="7E8639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295830" y="3972153"/>
            <a:ext cx="1260005" cy="720001"/>
          </a:xfrm>
          <a:custGeom>
            <a:avLst/>
            <a:gdLst/>
            <a:ahLst/>
            <a:cxnLst/>
            <a:rect l="l" t="t" r="r" b="b"/>
            <a:pathLst>
              <a:path w="1260005" h="720001">
                <a:moveTo>
                  <a:pt x="0" y="720001"/>
                </a:moveTo>
                <a:lnTo>
                  <a:pt x="1260005" y="720001"/>
                </a:lnTo>
                <a:lnTo>
                  <a:pt x="1260005" y="0"/>
                </a:lnTo>
                <a:lnTo>
                  <a:pt x="0" y="0"/>
                </a:lnTo>
                <a:lnTo>
                  <a:pt x="0" y="720001"/>
                </a:lnTo>
                <a:close/>
              </a:path>
            </a:pathLst>
          </a:custGeom>
          <a:solidFill>
            <a:srgbClr val="B0A293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8364129" y="2937288"/>
            <a:ext cx="870585" cy="1346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800" spc="-10" dirty="0">
                <a:solidFill>
                  <a:srgbClr val="D7D9DA"/>
                </a:solidFill>
                <a:latin typeface="Lucida Sans"/>
                <a:cs typeface="Lucida Sans"/>
              </a:rPr>
              <a:t>R</a:t>
            </a:r>
            <a:r>
              <a:rPr sz="800" spc="-5" dirty="0">
                <a:solidFill>
                  <a:srgbClr val="D7D9DA"/>
                </a:solidFill>
                <a:latin typeface="Lucida Sans"/>
                <a:cs typeface="Lucida Sans"/>
              </a:rPr>
              <a:t>GB: </a:t>
            </a:r>
            <a:r>
              <a:rPr sz="800" spc="-25" dirty="0">
                <a:solidFill>
                  <a:srgbClr val="D7D9DA"/>
                </a:solidFill>
                <a:latin typeface="Lucida Sans"/>
                <a:cs typeface="Lucida Sans"/>
              </a:rPr>
              <a:t>126,104,</a:t>
            </a:r>
            <a:r>
              <a:rPr sz="800" spc="-5" dirty="0">
                <a:solidFill>
                  <a:srgbClr val="D7D9DA"/>
                </a:solidFill>
                <a:latin typeface="Lucida Sans"/>
                <a:cs typeface="Lucida Sans"/>
              </a:rPr>
              <a:t> </a:t>
            </a:r>
            <a:r>
              <a:rPr sz="800" spc="-30" dirty="0">
                <a:solidFill>
                  <a:srgbClr val="D7D9DA"/>
                </a:solidFill>
                <a:latin typeface="Lucida Sans"/>
                <a:cs typeface="Lucida Sans"/>
              </a:rPr>
              <a:t>75</a:t>
            </a:r>
            <a:endParaRPr sz="800">
              <a:latin typeface="Lucida Sans"/>
              <a:cs typeface="Lucida Sans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8364129" y="3720288"/>
            <a:ext cx="901700" cy="1346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800" spc="-10" dirty="0">
                <a:solidFill>
                  <a:srgbClr val="D7D9DA"/>
                </a:solidFill>
                <a:latin typeface="Lucida Sans"/>
                <a:cs typeface="Lucida Sans"/>
              </a:rPr>
              <a:t>R</a:t>
            </a:r>
            <a:r>
              <a:rPr sz="800" spc="-5" dirty="0">
                <a:solidFill>
                  <a:srgbClr val="D7D9DA"/>
                </a:solidFill>
                <a:latin typeface="Lucida Sans"/>
                <a:cs typeface="Lucida Sans"/>
              </a:rPr>
              <a:t>GB: </a:t>
            </a:r>
            <a:r>
              <a:rPr sz="800" spc="-25" dirty="0">
                <a:solidFill>
                  <a:srgbClr val="D7D9DA"/>
                </a:solidFill>
                <a:latin typeface="Lucida Sans"/>
                <a:cs typeface="Lucida Sans"/>
              </a:rPr>
              <a:t>127,</a:t>
            </a:r>
            <a:r>
              <a:rPr sz="800" spc="-5" dirty="0">
                <a:solidFill>
                  <a:srgbClr val="D7D9DA"/>
                </a:solidFill>
                <a:latin typeface="Lucida Sans"/>
                <a:cs typeface="Lucida Sans"/>
              </a:rPr>
              <a:t> </a:t>
            </a:r>
            <a:r>
              <a:rPr sz="800" spc="-25" dirty="0">
                <a:solidFill>
                  <a:srgbClr val="D7D9DA"/>
                </a:solidFill>
                <a:latin typeface="Lucida Sans"/>
                <a:cs typeface="Lucida Sans"/>
              </a:rPr>
              <a:t>135,</a:t>
            </a:r>
            <a:r>
              <a:rPr sz="800" spc="-5" dirty="0">
                <a:solidFill>
                  <a:srgbClr val="D7D9DA"/>
                </a:solidFill>
                <a:latin typeface="Lucida Sans"/>
                <a:cs typeface="Lucida Sans"/>
              </a:rPr>
              <a:t> </a:t>
            </a:r>
            <a:r>
              <a:rPr sz="800" spc="-30" dirty="0">
                <a:solidFill>
                  <a:srgbClr val="D7D9DA"/>
                </a:solidFill>
                <a:latin typeface="Lucida Sans"/>
                <a:cs typeface="Lucida Sans"/>
              </a:rPr>
              <a:t>58</a:t>
            </a:r>
            <a:endParaRPr sz="800">
              <a:latin typeface="Lucida Sans"/>
              <a:cs typeface="Lucida Sans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8364129" y="4512288"/>
            <a:ext cx="932180" cy="1346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800" spc="-10" dirty="0">
                <a:solidFill>
                  <a:srgbClr val="D7D9DA"/>
                </a:solidFill>
                <a:latin typeface="Lucida Sans"/>
                <a:cs typeface="Lucida Sans"/>
              </a:rPr>
              <a:t>R</a:t>
            </a:r>
            <a:r>
              <a:rPr sz="800" spc="-5" dirty="0">
                <a:solidFill>
                  <a:srgbClr val="D7D9DA"/>
                </a:solidFill>
                <a:latin typeface="Lucida Sans"/>
                <a:cs typeface="Lucida Sans"/>
              </a:rPr>
              <a:t>GB: </a:t>
            </a:r>
            <a:r>
              <a:rPr sz="800" spc="-25" dirty="0">
                <a:solidFill>
                  <a:srgbClr val="D7D9DA"/>
                </a:solidFill>
                <a:latin typeface="Lucida Sans"/>
                <a:cs typeface="Lucida Sans"/>
              </a:rPr>
              <a:t>177,163,</a:t>
            </a:r>
            <a:r>
              <a:rPr sz="800" spc="-5" dirty="0">
                <a:solidFill>
                  <a:srgbClr val="D7D9DA"/>
                </a:solidFill>
                <a:latin typeface="Lucida Sans"/>
                <a:cs typeface="Lucida Sans"/>
              </a:rPr>
              <a:t> </a:t>
            </a:r>
            <a:r>
              <a:rPr sz="800" spc="-30" dirty="0">
                <a:solidFill>
                  <a:srgbClr val="D7D9DA"/>
                </a:solidFill>
                <a:latin typeface="Lucida Sans"/>
                <a:cs typeface="Lucida Sans"/>
              </a:rPr>
              <a:t>148</a:t>
            </a:r>
            <a:endParaRPr sz="800">
              <a:latin typeface="Lucida Sans"/>
              <a:cs typeface="Lucida Sans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9622330" y="2995089"/>
            <a:ext cx="484505" cy="1346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800" spc="-35" dirty="0">
                <a:solidFill>
                  <a:srgbClr val="735F47"/>
                </a:solidFill>
                <a:latin typeface="Lucida Sans"/>
                <a:cs typeface="Lucida Sans"/>
              </a:rPr>
              <a:t>#</a:t>
            </a:r>
            <a:r>
              <a:rPr sz="800" spc="-5" dirty="0">
                <a:solidFill>
                  <a:srgbClr val="735F47"/>
                </a:solidFill>
                <a:latin typeface="Lucida Sans"/>
                <a:cs typeface="Lucida Sans"/>
              </a:rPr>
              <a:t> </a:t>
            </a:r>
            <a:r>
              <a:rPr sz="800" spc="-10" dirty="0">
                <a:solidFill>
                  <a:srgbClr val="735F47"/>
                </a:solidFill>
                <a:latin typeface="Lucida Sans"/>
                <a:cs typeface="Lucida Sans"/>
              </a:rPr>
              <a:t>7E684B</a:t>
            </a:r>
            <a:endParaRPr sz="800">
              <a:latin typeface="Lucida Sans"/>
              <a:cs typeface="Lucida Sans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9622330" y="3778088"/>
            <a:ext cx="487680" cy="1346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800" spc="-35" dirty="0">
                <a:solidFill>
                  <a:srgbClr val="735F47"/>
                </a:solidFill>
                <a:latin typeface="Lucida Sans"/>
                <a:cs typeface="Lucida Sans"/>
              </a:rPr>
              <a:t>#</a:t>
            </a:r>
            <a:r>
              <a:rPr sz="800" spc="-5" dirty="0">
                <a:solidFill>
                  <a:srgbClr val="735F47"/>
                </a:solidFill>
                <a:latin typeface="Lucida Sans"/>
                <a:cs typeface="Lucida Sans"/>
              </a:rPr>
              <a:t> </a:t>
            </a:r>
            <a:r>
              <a:rPr sz="800" spc="-30" dirty="0">
                <a:solidFill>
                  <a:srgbClr val="735F47"/>
                </a:solidFill>
                <a:latin typeface="Lucida Sans"/>
                <a:cs typeface="Lucida Sans"/>
              </a:rPr>
              <a:t>879637</a:t>
            </a:r>
            <a:endParaRPr sz="800">
              <a:latin typeface="Lucida Sans"/>
              <a:cs typeface="Lucida Sans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9622330" y="4570088"/>
            <a:ext cx="491490" cy="1346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800" spc="-35" dirty="0">
                <a:solidFill>
                  <a:srgbClr val="735F47"/>
                </a:solidFill>
                <a:latin typeface="Lucida Sans"/>
                <a:cs typeface="Lucida Sans"/>
              </a:rPr>
              <a:t>#</a:t>
            </a:r>
            <a:r>
              <a:rPr sz="800" spc="-5" dirty="0">
                <a:solidFill>
                  <a:srgbClr val="735F47"/>
                </a:solidFill>
                <a:latin typeface="Lucida Sans"/>
                <a:cs typeface="Lucida Sans"/>
              </a:rPr>
              <a:t> </a:t>
            </a:r>
            <a:r>
              <a:rPr sz="800" spc="-35" dirty="0">
                <a:solidFill>
                  <a:srgbClr val="735F47"/>
                </a:solidFill>
                <a:latin typeface="Lucida Sans"/>
                <a:cs typeface="Lucida Sans"/>
              </a:rPr>
              <a:t>AA9C8F</a:t>
            </a:r>
            <a:endParaRPr sz="800">
              <a:latin typeface="Lucida Sans"/>
              <a:cs typeface="Lucida Sans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626329" y="2077775"/>
            <a:ext cx="1139825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00" dirty="0">
                <a:solidFill>
                  <a:srgbClr val="919396"/>
                </a:solidFill>
                <a:latin typeface="Lucida Sans"/>
                <a:cs typeface="Lucida Sans"/>
              </a:rPr>
              <a:t>Secunda</a:t>
            </a:r>
            <a:r>
              <a:rPr sz="1000" spc="-20" dirty="0">
                <a:solidFill>
                  <a:srgbClr val="919396"/>
                </a:solidFill>
                <a:latin typeface="Lucida Sans"/>
                <a:cs typeface="Lucida Sans"/>
              </a:rPr>
              <a:t>r</a:t>
            </a:r>
            <a:r>
              <a:rPr sz="1000" spc="15" dirty="0">
                <a:solidFill>
                  <a:srgbClr val="919396"/>
                </a:solidFill>
                <a:latin typeface="Lucida Sans"/>
                <a:cs typeface="Lucida Sans"/>
              </a:rPr>
              <a:t>y</a:t>
            </a:r>
            <a:r>
              <a:rPr sz="1000" spc="-5" dirty="0">
                <a:solidFill>
                  <a:srgbClr val="919396"/>
                </a:solidFill>
                <a:latin typeface="Lucida Sans"/>
                <a:cs typeface="Lucida Sans"/>
              </a:rPr>
              <a:t> </a:t>
            </a:r>
            <a:r>
              <a:rPr sz="1000" spc="-30" dirty="0">
                <a:solidFill>
                  <a:srgbClr val="919396"/>
                </a:solidFill>
                <a:latin typeface="Lucida Sans"/>
                <a:cs typeface="Lucida Sans"/>
              </a:rPr>
              <a:t>c</a:t>
            </a:r>
            <a:r>
              <a:rPr sz="1000" spc="-15" dirty="0">
                <a:solidFill>
                  <a:srgbClr val="919396"/>
                </a:solidFill>
                <a:latin typeface="Lucida Sans"/>
                <a:cs typeface="Lucida Sans"/>
              </a:rPr>
              <a:t>olou</a:t>
            </a:r>
            <a:r>
              <a:rPr sz="1000" spc="-30" dirty="0">
                <a:solidFill>
                  <a:srgbClr val="919396"/>
                </a:solidFill>
                <a:latin typeface="Lucida Sans"/>
                <a:cs typeface="Lucida Sans"/>
              </a:rPr>
              <a:t>r</a:t>
            </a:r>
            <a:r>
              <a:rPr sz="1000" spc="-15" dirty="0">
                <a:solidFill>
                  <a:srgbClr val="919396"/>
                </a:solidFill>
                <a:latin typeface="Lucida Sans"/>
                <a:cs typeface="Lucida Sans"/>
              </a:rPr>
              <a:t>s</a:t>
            </a:r>
            <a:endParaRPr sz="1000">
              <a:latin typeface="Lucida Sans"/>
              <a:cs typeface="Lucida San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14413" y="428374"/>
            <a:ext cx="304800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00" spc="-55" dirty="0">
                <a:solidFill>
                  <a:srgbClr val="818386"/>
                </a:solidFill>
                <a:latin typeface="Lucida Sans"/>
                <a:cs typeface="Lucida Sans"/>
              </a:rPr>
              <a:t>9/19</a:t>
            </a:r>
            <a:endParaRPr sz="1000">
              <a:latin typeface="Lucida Sans"/>
              <a:cs typeface="Lucida San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4500" y="422764"/>
            <a:ext cx="1764030" cy="1949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4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200" b="1" spc="10" dirty="0">
                <a:solidFill>
                  <a:srgbClr val="FFFFFF"/>
                </a:solidFill>
                <a:latin typeface="Trebuchet MS"/>
                <a:cs typeface="Trebuchet MS"/>
              </a:rPr>
              <a:t>X</a:t>
            </a:r>
            <a:r>
              <a:rPr sz="1200" b="1" spc="114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200" b="1" spc="229" dirty="0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sz="1200" b="1" spc="40" dirty="0">
                <a:solidFill>
                  <a:srgbClr val="FFFFFF"/>
                </a:solidFill>
                <a:latin typeface="Trebuchet MS"/>
                <a:cs typeface="Trebuchet MS"/>
              </a:rPr>
              <a:t>PLES</a:t>
            </a:r>
            <a:r>
              <a:rPr sz="1200" b="1" spc="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b="1" spc="60" dirty="0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sz="1200" b="1" spc="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b="1" spc="75" dirty="0">
                <a:solidFill>
                  <a:srgbClr val="FFFFFF"/>
                </a:solidFill>
                <a:latin typeface="Trebuchet MS"/>
                <a:cs typeface="Trebuchet MS"/>
              </a:rPr>
              <a:t>PH</a:t>
            </a:r>
            <a:r>
              <a:rPr sz="1200" b="1" spc="3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1200" b="1" spc="-9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200" b="1" spc="130" dirty="0">
                <a:solidFill>
                  <a:srgbClr val="FFFFFF"/>
                </a:solidFill>
                <a:latin typeface="Trebuchet MS"/>
                <a:cs typeface="Trebuchet MS"/>
              </a:rPr>
              <a:t>OS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4500" y="1121975"/>
            <a:ext cx="2860675" cy="317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350">
              <a:lnSpc>
                <a:spcPct val="100000"/>
              </a:lnSpc>
            </a:pPr>
            <a:r>
              <a:rPr sz="1000" spc="-30" dirty="0">
                <a:solidFill>
                  <a:srgbClr val="4C4D4F"/>
                </a:solidFill>
                <a:latin typeface="Lucida Sans"/>
                <a:cs typeface="Lucida Sans"/>
              </a:rPr>
              <a:t>A</a:t>
            </a:r>
            <a:r>
              <a:rPr sz="1000" spc="-5" dirty="0">
                <a:solidFill>
                  <a:srgbClr val="4C4D4F"/>
                </a:solidFill>
                <a:latin typeface="Lucida Sans"/>
                <a:cs typeface="Lucida Sans"/>
              </a:rPr>
              <a:t> </a:t>
            </a:r>
            <a:r>
              <a:rPr sz="1000" spc="-40" dirty="0">
                <a:solidFill>
                  <a:srgbClr val="4C4D4F"/>
                </a:solidFill>
                <a:latin typeface="Lucida Sans"/>
                <a:cs typeface="Lucida Sans"/>
              </a:rPr>
              <a:t>p</a:t>
            </a:r>
            <a:r>
              <a:rPr sz="1000" spc="-60" dirty="0">
                <a:solidFill>
                  <a:srgbClr val="4C4D4F"/>
                </a:solidFill>
                <a:latin typeface="Lucida Sans"/>
                <a:cs typeface="Lucida Sans"/>
              </a:rPr>
              <a:t>r</a:t>
            </a:r>
            <a:r>
              <a:rPr sz="1000" spc="-20" dirty="0">
                <a:solidFill>
                  <a:srgbClr val="4C4D4F"/>
                </a:solidFill>
                <a:latin typeface="Lucida Sans"/>
                <a:cs typeface="Lucida Sans"/>
              </a:rPr>
              <a:t>ofile</a:t>
            </a:r>
            <a:r>
              <a:rPr sz="1000" spc="-5" dirty="0">
                <a:solidFill>
                  <a:srgbClr val="4C4D4F"/>
                </a:solidFill>
                <a:latin typeface="Lucida Sans"/>
                <a:cs typeface="Lucida Sans"/>
              </a:rPr>
              <a:t> </a:t>
            </a:r>
            <a:r>
              <a:rPr sz="1000" spc="-10" dirty="0">
                <a:solidFill>
                  <a:srgbClr val="4C4D4F"/>
                </a:solidFill>
                <a:latin typeface="Lucida Sans"/>
                <a:cs typeface="Lucida Sans"/>
              </a:rPr>
              <a:t>ph</a:t>
            </a:r>
            <a:r>
              <a:rPr sz="1000" spc="-40" dirty="0">
                <a:solidFill>
                  <a:srgbClr val="4C4D4F"/>
                </a:solidFill>
                <a:latin typeface="Lucida Sans"/>
                <a:cs typeface="Lucida Sans"/>
              </a:rPr>
              <a:t>o</a:t>
            </a:r>
            <a:r>
              <a:rPr sz="1000" spc="10" dirty="0">
                <a:solidFill>
                  <a:srgbClr val="4C4D4F"/>
                </a:solidFill>
                <a:latin typeface="Lucida Sans"/>
                <a:cs typeface="Lucida Sans"/>
              </a:rPr>
              <a:t>to</a:t>
            </a:r>
            <a:r>
              <a:rPr sz="1000" spc="-5" dirty="0">
                <a:solidFill>
                  <a:srgbClr val="4C4D4F"/>
                </a:solidFill>
                <a:latin typeface="Lucida Sans"/>
                <a:cs typeface="Lucida Sans"/>
              </a:rPr>
              <a:t> </a:t>
            </a:r>
            <a:r>
              <a:rPr sz="1000" spc="0" dirty="0">
                <a:solidFill>
                  <a:srgbClr val="4C4D4F"/>
                </a:solidFill>
                <a:latin typeface="Lucida Sans"/>
                <a:cs typeface="Lucida Sans"/>
              </a:rPr>
              <a:t>ti</a:t>
            </a:r>
            <a:r>
              <a:rPr sz="1000" spc="-20" dirty="0">
                <a:solidFill>
                  <a:srgbClr val="4C4D4F"/>
                </a:solidFill>
                <a:latin typeface="Lucida Sans"/>
                <a:cs typeface="Lucida Sans"/>
              </a:rPr>
              <a:t>n</a:t>
            </a:r>
            <a:r>
              <a:rPr sz="1000" spc="10" dirty="0">
                <a:solidFill>
                  <a:srgbClr val="4C4D4F"/>
                </a:solidFill>
                <a:latin typeface="Lucida Sans"/>
                <a:cs typeface="Lucida Sans"/>
              </a:rPr>
              <a:t>t</a:t>
            </a:r>
            <a:r>
              <a:rPr sz="1000" spc="5" dirty="0">
                <a:solidFill>
                  <a:srgbClr val="4C4D4F"/>
                </a:solidFill>
                <a:latin typeface="Lucida Sans"/>
                <a:cs typeface="Lucida Sans"/>
              </a:rPr>
              <a:t>ed</a:t>
            </a:r>
            <a:r>
              <a:rPr sz="1000" spc="-5" dirty="0">
                <a:solidFill>
                  <a:srgbClr val="4C4D4F"/>
                </a:solidFill>
                <a:latin typeface="Lucida Sans"/>
                <a:cs typeface="Lucida Sans"/>
              </a:rPr>
              <a:t> </a:t>
            </a:r>
            <a:r>
              <a:rPr sz="1000" spc="-25" dirty="0">
                <a:solidFill>
                  <a:srgbClr val="4C4D4F"/>
                </a:solidFill>
                <a:latin typeface="Lucida Sans"/>
                <a:cs typeface="Lucida Sans"/>
              </a:rPr>
              <a:t>in</a:t>
            </a:r>
            <a:r>
              <a:rPr sz="1000" spc="-5" dirty="0">
                <a:solidFill>
                  <a:srgbClr val="4C4D4F"/>
                </a:solidFill>
                <a:latin typeface="Lucida Sans"/>
                <a:cs typeface="Lucida Sans"/>
              </a:rPr>
              <a:t> </a:t>
            </a:r>
            <a:r>
              <a:rPr sz="1000" spc="35" dirty="0">
                <a:solidFill>
                  <a:srgbClr val="4C4D4F"/>
                </a:solidFill>
                <a:latin typeface="Lucida Sans"/>
                <a:cs typeface="Lucida Sans"/>
              </a:rPr>
              <a:t>85%</a:t>
            </a:r>
            <a:r>
              <a:rPr sz="1000" spc="-5" dirty="0">
                <a:solidFill>
                  <a:srgbClr val="4C4D4F"/>
                </a:solidFill>
                <a:latin typeface="Lucida Sans"/>
                <a:cs typeface="Lucida Sans"/>
              </a:rPr>
              <a:t> </a:t>
            </a:r>
            <a:r>
              <a:rPr sz="1000" spc="-40" dirty="0">
                <a:solidFill>
                  <a:srgbClr val="4C4D4F"/>
                </a:solidFill>
                <a:latin typeface="Lucida Sans"/>
                <a:cs typeface="Lucida Sans"/>
              </a:rPr>
              <a:t>g</a:t>
            </a:r>
            <a:r>
              <a:rPr sz="1000" spc="-65" dirty="0">
                <a:solidFill>
                  <a:srgbClr val="4C4D4F"/>
                </a:solidFill>
                <a:latin typeface="Lucida Sans"/>
                <a:cs typeface="Lucida Sans"/>
              </a:rPr>
              <a:t>r</a:t>
            </a:r>
            <a:r>
              <a:rPr sz="1000" spc="20" dirty="0">
                <a:solidFill>
                  <a:srgbClr val="4C4D4F"/>
                </a:solidFill>
                <a:latin typeface="Lucida Sans"/>
                <a:cs typeface="Lucida Sans"/>
              </a:rPr>
              <a:t>ey</a:t>
            </a:r>
            <a:r>
              <a:rPr sz="1000" spc="-5" dirty="0">
                <a:solidFill>
                  <a:srgbClr val="4C4D4F"/>
                </a:solidFill>
                <a:latin typeface="Lucida Sans"/>
                <a:cs typeface="Lucida Sans"/>
              </a:rPr>
              <a:t> </a:t>
            </a:r>
            <a:r>
              <a:rPr sz="1000" spc="0" dirty="0">
                <a:solidFill>
                  <a:srgbClr val="4C4D4F"/>
                </a:solidFill>
                <a:latin typeface="Lucida Sans"/>
                <a:cs typeface="Lucida Sans"/>
              </a:rPr>
              <a:t>can</a:t>
            </a:r>
            <a:r>
              <a:rPr sz="1000" spc="-5" dirty="0">
                <a:solidFill>
                  <a:srgbClr val="4C4D4F"/>
                </a:solidFill>
                <a:latin typeface="Lucida Sans"/>
                <a:cs typeface="Lucida Sans"/>
              </a:rPr>
              <a:t> </a:t>
            </a:r>
            <a:r>
              <a:rPr sz="1000" spc="-20" dirty="0">
                <a:solidFill>
                  <a:srgbClr val="4C4D4F"/>
                </a:solidFill>
                <a:latin typeface="Lucida Sans"/>
                <a:cs typeface="Lucida Sans"/>
              </a:rPr>
              <a:t>b</a:t>
            </a:r>
            <a:r>
              <a:rPr sz="1000" spc="25" dirty="0">
                <a:solidFill>
                  <a:srgbClr val="4C4D4F"/>
                </a:solidFill>
                <a:latin typeface="Lucida Sans"/>
                <a:cs typeface="Lucida Sans"/>
              </a:rPr>
              <a:t>e</a:t>
            </a:r>
            <a:r>
              <a:rPr sz="1000" spc="-5" dirty="0">
                <a:solidFill>
                  <a:srgbClr val="4C4D4F"/>
                </a:solidFill>
                <a:latin typeface="Lucida Sans"/>
                <a:cs typeface="Lucida Sans"/>
              </a:rPr>
              <a:t> </a:t>
            </a:r>
            <a:r>
              <a:rPr sz="1000" spc="-20" dirty="0">
                <a:solidFill>
                  <a:srgbClr val="4C4D4F"/>
                </a:solidFill>
                <a:latin typeface="Lucida Sans"/>
                <a:cs typeface="Lucida Sans"/>
              </a:rPr>
              <a:t>u</a:t>
            </a:r>
            <a:r>
              <a:rPr sz="1000" spc="-30" dirty="0">
                <a:solidFill>
                  <a:srgbClr val="4C4D4F"/>
                </a:solidFill>
                <a:latin typeface="Lucida Sans"/>
                <a:cs typeface="Lucida Sans"/>
              </a:rPr>
              <a:t>s</a:t>
            </a:r>
            <a:r>
              <a:rPr sz="1000" spc="5" dirty="0">
                <a:solidFill>
                  <a:srgbClr val="4C4D4F"/>
                </a:solidFill>
                <a:latin typeface="Lucida Sans"/>
                <a:cs typeface="Lucida Sans"/>
              </a:rPr>
              <a:t>ed</a:t>
            </a:r>
            <a:r>
              <a:rPr sz="1000" spc="0" dirty="0">
                <a:solidFill>
                  <a:srgbClr val="4C4D4F"/>
                </a:solidFill>
                <a:latin typeface="Lucida Sans"/>
                <a:cs typeface="Lucida Sans"/>
              </a:rPr>
              <a:t> </a:t>
            </a:r>
            <a:r>
              <a:rPr sz="1000" spc="-25" dirty="0">
                <a:solidFill>
                  <a:srgbClr val="4C4D4F"/>
                </a:solidFill>
                <a:latin typeface="Lucida Sans"/>
                <a:cs typeface="Lucida Sans"/>
              </a:rPr>
              <a:t>in</a:t>
            </a:r>
            <a:r>
              <a:rPr sz="1000" spc="-5" dirty="0">
                <a:solidFill>
                  <a:srgbClr val="4C4D4F"/>
                </a:solidFill>
                <a:latin typeface="Lucida Sans"/>
                <a:cs typeface="Lucida Sans"/>
              </a:rPr>
              <a:t> </a:t>
            </a:r>
            <a:r>
              <a:rPr sz="1000" spc="-40" dirty="0">
                <a:solidFill>
                  <a:srgbClr val="4C4D4F"/>
                </a:solidFill>
                <a:latin typeface="Lucida Sans"/>
                <a:cs typeface="Lucida Sans"/>
              </a:rPr>
              <a:t>b</a:t>
            </a:r>
            <a:r>
              <a:rPr sz="1000" spc="-60" dirty="0">
                <a:solidFill>
                  <a:srgbClr val="4C4D4F"/>
                </a:solidFill>
                <a:latin typeface="Lucida Sans"/>
                <a:cs typeface="Lucida Sans"/>
              </a:rPr>
              <a:t>r</a:t>
            </a:r>
            <a:r>
              <a:rPr sz="1000" spc="20" dirty="0">
                <a:solidFill>
                  <a:srgbClr val="4C4D4F"/>
                </a:solidFill>
                <a:latin typeface="Lucida Sans"/>
                <a:cs typeface="Lucida Sans"/>
              </a:rPr>
              <a:t>o</a:t>
            </a:r>
            <a:r>
              <a:rPr sz="1000" spc="-20" dirty="0">
                <a:solidFill>
                  <a:srgbClr val="4C4D4F"/>
                </a:solidFill>
                <a:latin typeface="Lucida Sans"/>
                <a:cs typeface="Lucida Sans"/>
              </a:rPr>
              <a:t>chu</a:t>
            </a:r>
            <a:r>
              <a:rPr sz="1000" spc="-55" dirty="0">
                <a:solidFill>
                  <a:srgbClr val="4C4D4F"/>
                </a:solidFill>
                <a:latin typeface="Lucida Sans"/>
                <a:cs typeface="Lucida Sans"/>
              </a:rPr>
              <a:t>r</a:t>
            </a:r>
            <a:r>
              <a:rPr sz="1000" spc="35" dirty="0">
                <a:solidFill>
                  <a:srgbClr val="4C4D4F"/>
                </a:solidFill>
                <a:latin typeface="Lucida Sans"/>
                <a:cs typeface="Lucida Sans"/>
              </a:rPr>
              <a:t>e</a:t>
            </a:r>
            <a:r>
              <a:rPr sz="1000" spc="-15" dirty="0">
                <a:solidFill>
                  <a:srgbClr val="4C4D4F"/>
                </a:solidFill>
                <a:latin typeface="Lucida Sans"/>
                <a:cs typeface="Lucida Sans"/>
              </a:rPr>
              <a:t>s</a:t>
            </a:r>
            <a:r>
              <a:rPr sz="1000" spc="-5" dirty="0">
                <a:solidFill>
                  <a:srgbClr val="4C4D4F"/>
                </a:solidFill>
                <a:latin typeface="Lucida Sans"/>
                <a:cs typeface="Lucida Sans"/>
              </a:rPr>
              <a:t> </a:t>
            </a:r>
            <a:r>
              <a:rPr sz="1000" spc="-10" dirty="0">
                <a:solidFill>
                  <a:srgbClr val="4C4D4F"/>
                </a:solidFill>
                <a:latin typeface="Lucida Sans"/>
                <a:cs typeface="Lucida Sans"/>
              </a:rPr>
              <a:t>and</a:t>
            </a:r>
            <a:r>
              <a:rPr sz="1000" spc="-5" dirty="0">
                <a:solidFill>
                  <a:srgbClr val="4C4D4F"/>
                </a:solidFill>
                <a:latin typeface="Lucida Sans"/>
                <a:cs typeface="Lucida Sans"/>
              </a:rPr>
              <a:t> l</a:t>
            </a:r>
            <a:r>
              <a:rPr sz="1000" spc="0" dirty="0">
                <a:solidFill>
                  <a:srgbClr val="4C4D4F"/>
                </a:solidFill>
                <a:latin typeface="Lucida Sans"/>
                <a:cs typeface="Lucida Sans"/>
              </a:rPr>
              <a:t>e</a:t>
            </a:r>
            <a:r>
              <a:rPr sz="1000" spc="-15" dirty="0">
                <a:solidFill>
                  <a:srgbClr val="4C4D4F"/>
                </a:solidFill>
                <a:latin typeface="Lucida Sans"/>
                <a:cs typeface="Lucida Sans"/>
              </a:rPr>
              <a:t>afl</a:t>
            </a:r>
            <a:r>
              <a:rPr sz="1000" spc="-40" dirty="0">
                <a:solidFill>
                  <a:srgbClr val="4C4D4F"/>
                </a:solidFill>
                <a:latin typeface="Lucida Sans"/>
                <a:cs typeface="Lucida Sans"/>
              </a:rPr>
              <a:t>e</a:t>
            </a:r>
            <a:r>
              <a:rPr sz="1000" spc="0" dirty="0">
                <a:solidFill>
                  <a:srgbClr val="4C4D4F"/>
                </a:solidFill>
                <a:latin typeface="Lucida Sans"/>
                <a:cs typeface="Lucida Sans"/>
              </a:rPr>
              <a:t>ts.</a:t>
            </a:r>
            <a:endParaRPr sz="1000">
              <a:latin typeface="Lucida Sans"/>
              <a:cs typeface="Lucida San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859651" y="4132669"/>
            <a:ext cx="3375139" cy="29701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325977" y="4127246"/>
            <a:ext cx="3375139" cy="29701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685320" y="2000846"/>
            <a:ext cx="2202891" cy="19581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335566" y="2000846"/>
            <a:ext cx="2202891" cy="19581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031912" y="2000846"/>
            <a:ext cx="2202891" cy="195812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58787" y="1534201"/>
            <a:ext cx="0" cy="5479605"/>
          </a:xfrm>
          <a:custGeom>
            <a:avLst/>
            <a:gdLst/>
            <a:ahLst/>
            <a:cxnLst/>
            <a:rect l="l" t="t" r="r" b="b"/>
            <a:pathLst>
              <a:path h="5479605">
                <a:moveTo>
                  <a:pt x="0" y="0"/>
                </a:moveTo>
                <a:lnTo>
                  <a:pt x="0" y="5479605"/>
                </a:lnTo>
              </a:path>
            </a:pathLst>
          </a:custGeom>
          <a:ln w="3175">
            <a:solidFill>
              <a:srgbClr val="4C4D4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58787" y="7015393"/>
            <a:ext cx="2997212" cy="0"/>
          </a:xfrm>
          <a:custGeom>
            <a:avLst/>
            <a:gdLst/>
            <a:ahLst/>
            <a:cxnLst/>
            <a:rect l="l" t="t" r="r" b="b"/>
            <a:pathLst>
              <a:path w="2997212">
                <a:moveTo>
                  <a:pt x="2997212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4C4D4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20013"/>
            <a:ext cx="10692003" cy="6839991"/>
          </a:xfrm>
          <a:custGeom>
            <a:avLst/>
            <a:gdLst/>
            <a:ahLst/>
            <a:cxnLst/>
            <a:rect l="l" t="t" r="r" b="b"/>
            <a:pathLst>
              <a:path w="10692003" h="6839991">
                <a:moveTo>
                  <a:pt x="0" y="6839991"/>
                </a:moveTo>
                <a:lnTo>
                  <a:pt x="10692003" y="6839991"/>
                </a:lnTo>
                <a:lnTo>
                  <a:pt x="10692003" y="0"/>
                </a:lnTo>
                <a:lnTo>
                  <a:pt x="0" y="0"/>
                </a:lnTo>
                <a:lnTo>
                  <a:pt x="0" y="6839991"/>
                </a:lnTo>
                <a:close/>
              </a:path>
            </a:pathLst>
          </a:custGeom>
          <a:solidFill>
            <a:srgbClr val="B3B5B8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12"/>
            <a:ext cx="10692003" cy="720001"/>
          </a:xfrm>
          <a:custGeom>
            <a:avLst/>
            <a:gdLst/>
            <a:ahLst/>
            <a:cxnLst/>
            <a:rect l="l" t="t" r="r" b="b"/>
            <a:pathLst>
              <a:path w="10692003" h="720001">
                <a:moveTo>
                  <a:pt x="0" y="720001"/>
                </a:moveTo>
                <a:lnTo>
                  <a:pt x="10692003" y="720001"/>
                </a:lnTo>
                <a:lnTo>
                  <a:pt x="10692003" y="0"/>
                </a:lnTo>
                <a:lnTo>
                  <a:pt x="0" y="0"/>
                </a:lnTo>
                <a:lnTo>
                  <a:pt x="0" y="720001"/>
                </a:lnTo>
                <a:close/>
              </a:path>
            </a:pathLst>
          </a:custGeom>
          <a:solidFill>
            <a:srgbClr val="4C4D4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44500" y="422764"/>
            <a:ext cx="2440940" cy="1949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105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1200" b="1" spc="-125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200" b="1" spc="-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200" b="1" spc="65" dirty="0">
                <a:solidFill>
                  <a:srgbClr val="FFFFFF"/>
                </a:solidFill>
                <a:latin typeface="Trebuchet MS"/>
                <a:cs typeface="Trebuchet MS"/>
              </a:rPr>
              <a:t>TIONA</a:t>
            </a:r>
            <a:r>
              <a:rPr sz="1200" b="1" spc="-1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200" b="1" spc="55" dirty="0">
                <a:solidFill>
                  <a:srgbClr val="FFFFFF"/>
                </a:solidFill>
                <a:latin typeface="Trebuchet MS"/>
                <a:cs typeface="Trebuchet MS"/>
              </a:rPr>
              <a:t>Y</a:t>
            </a:r>
            <a:r>
              <a:rPr sz="1200" b="1" spc="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b="1" spc="-40" dirty="0">
                <a:solidFill>
                  <a:srgbClr val="FFFFFF"/>
                </a:solidFill>
                <a:latin typeface="Trebuchet MS"/>
                <a:cs typeface="Trebuchet MS"/>
              </a:rPr>
              <a:t>/</a:t>
            </a:r>
            <a:r>
              <a:rPr sz="1200" b="1" spc="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b="1" spc="85" dirty="0">
                <a:solidFill>
                  <a:srgbClr val="FFFFFF"/>
                </a:solidFill>
                <a:latin typeface="Trebuchet MS"/>
                <a:cs typeface="Trebuchet MS"/>
              </a:rPr>
              <a:t>BUSINE</a:t>
            </a:r>
            <a:r>
              <a:rPr sz="1200" b="1" spc="55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1200" b="1" spc="135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1200" b="1" spc="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b="1" spc="25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1200" b="1" spc="8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200" b="1" spc="5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200" b="1" spc="130" dirty="0">
                <a:solidFill>
                  <a:srgbClr val="FFFFFF"/>
                </a:solidFill>
                <a:latin typeface="Trebuchet MS"/>
                <a:cs typeface="Trebuchet MS"/>
              </a:rPr>
              <a:t>DS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870750" y="431258"/>
            <a:ext cx="347980" cy="1498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spc="-30" dirty="0">
                <a:solidFill>
                  <a:srgbClr val="FFFFFF"/>
                </a:solidFill>
                <a:latin typeface="Lucida Sans"/>
                <a:cs typeface="Lucida Sans"/>
              </a:rPr>
              <a:t>1</a:t>
            </a:r>
            <a:r>
              <a:rPr sz="900" spc="-15" dirty="0">
                <a:solidFill>
                  <a:srgbClr val="FFFFFF"/>
                </a:solidFill>
                <a:latin typeface="Lucida Sans"/>
                <a:cs typeface="Lucida Sans"/>
              </a:rPr>
              <a:t>0</a:t>
            </a:r>
            <a:r>
              <a:rPr sz="900" spc="-55" dirty="0">
                <a:solidFill>
                  <a:srgbClr val="FFFFFF"/>
                </a:solidFill>
                <a:latin typeface="Lucida Sans"/>
                <a:cs typeface="Lucida Sans"/>
              </a:rPr>
              <a:t>/19</a:t>
            </a:r>
            <a:endParaRPr sz="900">
              <a:latin typeface="Lucida Sans"/>
              <a:cs typeface="Lucida San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142250" y="1089571"/>
            <a:ext cx="4315967" cy="6044184"/>
          </a:xfrm>
          <a:custGeom>
            <a:avLst/>
            <a:gdLst/>
            <a:ahLst/>
            <a:cxnLst/>
            <a:rect l="l" t="t" r="r" b="b"/>
            <a:pathLst>
              <a:path w="4315967" h="6044184">
                <a:moveTo>
                  <a:pt x="0" y="0"/>
                </a:moveTo>
                <a:lnTo>
                  <a:pt x="4315967" y="0"/>
                </a:lnTo>
                <a:lnTo>
                  <a:pt x="4315967" y="6044184"/>
                </a:lnTo>
                <a:lnTo>
                  <a:pt x="0" y="6044184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123200" y="1621066"/>
            <a:ext cx="4174324" cy="5353138"/>
          </a:xfrm>
          <a:custGeom>
            <a:avLst/>
            <a:gdLst/>
            <a:ahLst/>
            <a:cxnLst/>
            <a:rect l="l" t="t" r="r" b="b"/>
            <a:pathLst>
              <a:path w="4174324" h="5353138">
                <a:moveTo>
                  <a:pt x="0" y="5353138"/>
                </a:moveTo>
                <a:lnTo>
                  <a:pt x="4174324" y="5353138"/>
                </a:lnTo>
                <a:lnTo>
                  <a:pt x="4174324" y="0"/>
                </a:lnTo>
                <a:lnTo>
                  <a:pt x="0" y="0"/>
                </a:lnTo>
                <a:lnTo>
                  <a:pt x="0" y="535313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123200" y="2505093"/>
            <a:ext cx="1672920" cy="3561427"/>
          </a:xfrm>
          <a:custGeom>
            <a:avLst/>
            <a:gdLst/>
            <a:ahLst/>
            <a:cxnLst/>
            <a:rect l="l" t="t" r="r" b="b"/>
            <a:pathLst>
              <a:path w="1672920" h="3561427">
                <a:moveTo>
                  <a:pt x="191705" y="3559938"/>
                </a:moveTo>
                <a:lnTo>
                  <a:pt x="2921" y="3559938"/>
                </a:lnTo>
                <a:lnTo>
                  <a:pt x="17576" y="3561170"/>
                </a:lnTo>
                <a:lnTo>
                  <a:pt x="25971" y="3561310"/>
                </a:lnTo>
                <a:lnTo>
                  <a:pt x="85761" y="3561427"/>
                </a:lnTo>
                <a:lnTo>
                  <a:pt x="139969" y="3561138"/>
                </a:lnTo>
                <a:lnTo>
                  <a:pt x="189298" y="3560059"/>
                </a:lnTo>
                <a:lnTo>
                  <a:pt x="191705" y="3559938"/>
                </a:lnTo>
                <a:close/>
              </a:path>
              <a:path w="1672920" h="3561427">
                <a:moveTo>
                  <a:pt x="1672920" y="917919"/>
                </a:moveTo>
                <a:lnTo>
                  <a:pt x="16713" y="917919"/>
                </a:lnTo>
                <a:lnTo>
                  <a:pt x="90768" y="918851"/>
                </a:lnTo>
                <a:lnTo>
                  <a:pt x="160332" y="921519"/>
                </a:lnTo>
                <a:lnTo>
                  <a:pt x="225480" y="925729"/>
                </a:lnTo>
                <a:lnTo>
                  <a:pt x="286287" y="931288"/>
                </a:lnTo>
                <a:lnTo>
                  <a:pt x="342827" y="938005"/>
                </a:lnTo>
                <a:lnTo>
                  <a:pt x="395177" y="945686"/>
                </a:lnTo>
                <a:lnTo>
                  <a:pt x="443410" y="954138"/>
                </a:lnTo>
                <a:lnTo>
                  <a:pt x="487602" y="963169"/>
                </a:lnTo>
                <a:lnTo>
                  <a:pt x="527828" y="972585"/>
                </a:lnTo>
                <a:lnTo>
                  <a:pt x="596680" y="991803"/>
                </a:lnTo>
                <a:lnTo>
                  <a:pt x="650568" y="1010250"/>
                </a:lnTo>
                <a:lnTo>
                  <a:pt x="690090" y="1026383"/>
                </a:lnTo>
                <a:lnTo>
                  <a:pt x="728437" y="1045537"/>
                </a:lnTo>
                <a:lnTo>
                  <a:pt x="729983" y="1046469"/>
                </a:lnTo>
                <a:lnTo>
                  <a:pt x="729983" y="1387705"/>
                </a:lnTo>
                <a:lnTo>
                  <a:pt x="733617" y="1464978"/>
                </a:lnTo>
                <a:lnTo>
                  <a:pt x="736627" y="1534792"/>
                </a:lnTo>
                <a:lnTo>
                  <a:pt x="738775" y="1597811"/>
                </a:lnTo>
                <a:lnTo>
                  <a:pt x="739823" y="1654698"/>
                </a:lnTo>
                <a:lnTo>
                  <a:pt x="739533" y="1706117"/>
                </a:lnTo>
                <a:lnTo>
                  <a:pt x="737669" y="1752731"/>
                </a:lnTo>
                <a:lnTo>
                  <a:pt x="733992" y="1795204"/>
                </a:lnTo>
                <a:lnTo>
                  <a:pt x="728264" y="1834200"/>
                </a:lnTo>
                <a:lnTo>
                  <a:pt x="709707" y="1904412"/>
                </a:lnTo>
                <a:lnTo>
                  <a:pt x="680097" y="1968677"/>
                </a:lnTo>
                <a:lnTo>
                  <a:pt x="637531" y="2032303"/>
                </a:lnTo>
                <a:lnTo>
                  <a:pt x="610797" y="2065534"/>
                </a:lnTo>
                <a:lnTo>
                  <a:pt x="580110" y="2100597"/>
                </a:lnTo>
                <a:lnTo>
                  <a:pt x="545234" y="2138154"/>
                </a:lnTo>
                <a:lnTo>
                  <a:pt x="505931" y="2178868"/>
                </a:lnTo>
                <a:lnTo>
                  <a:pt x="413092" y="2272425"/>
                </a:lnTo>
                <a:lnTo>
                  <a:pt x="382077" y="2302359"/>
                </a:lnTo>
                <a:lnTo>
                  <a:pt x="351683" y="2329560"/>
                </a:lnTo>
                <a:lnTo>
                  <a:pt x="321991" y="2354160"/>
                </a:lnTo>
                <a:lnTo>
                  <a:pt x="265035" y="2396080"/>
                </a:lnTo>
                <a:lnTo>
                  <a:pt x="211852" y="2429164"/>
                </a:lnTo>
                <a:lnTo>
                  <a:pt x="163087" y="2454457"/>
                </a:lnTo>
                <a:lnTo>
                  <a:pt x="119385" y="2473006"/>
                </a:lnTo>
                <a:lnTo>
                  <a:pt x="81389" y="2485856"/>
                </a:lnTo>
                <a:lnTo>
                  <a:pt x="36503" y="2496733"/>
                </a:lnTo>
                <a:lnTo>
                  <a:pt x="2641" y="2501051"/>
                </a:lnTo>
                <a:lnTo>
                  <a:pt x="520" y="2501228"/>
                </a:lnTo>
                <a:lnTo>
                  <a:pt x="0" y="2501242"/>
                </a:lnTo>
                <a:lnTo>
                  <a:pt x="0" y="3560184"/>
                </a:lnTo>
                <a:lnTo>
                  <a:pt x="2921" y="3559938"/>
                </a:lnTo>
                <a:lnTo>
                  <a:pt x="191705" y="3559938"/>
                </a:lnTo>
                <a:lnTo>
                  <a:pt x="234447" y="3557802"/>
                </a:lnTo>
                <a:lnTo>
                  <a:pt x="276116" y="3553982"/>
                </a:lnTo>
                <a:lnTo>
                  <a:pt x="315007" y="3548213"/>
                </a:lnTo>
                <a:lnTo>
                  <a:pt x="387254" y="3529284"/>
                </a:lnTo>
                <a:lnTo>
                  <a:pt x="456793" y="3497926"/>
                </a:lnTo>
                <a:lnTo>
                  <a:pt x="492298" y="3476621"/>
                </a:lnTo>
                <a:lnTo>
                  <a:pt x="529228" y="3451051"/>
                </a:lnTo>
                <a:lnTo>
                  <a:pt x="568282" y="3420829"/>
                </a:lnTo>
                <a:lnTo>
                  <a:pt x="610162" y="3385570"/>
                </a:lnTo>
                <a:lnTo>
                  <a:pt x="655568" y="3344888"/>
                </a:lnTo>
                <a:lnTo>
                  <a:pt x="705200" y="3298397"/>
                </a:lnTo>
                <a:lnTo>
                  <a:pt x="759759" y="3245710"/>
                </a:lnTo>
                <a:lnTo>
                  <a:pt x="819946" y="3186442"/>
                </a:lnTo>
                <a:lnTo>
                  <a:pt x="960005" y="3046617"/>
                </a:lnTo>
                <a:lnTo>
                  <a:pt x="1069526" y="2927676"/>
                </a:lnTo>
                <a:lnTo>
                  <a:pt x="1167281" y="2803294"/>
                </a:lnTo>
                <a:lnTo>
                  <a:pt x="1253934" y="2674720"/>
                </a:lnTo>
                <a:lnTo>
                  <a:pt x="1330151" y="2543200"/>
                </a:lnTo>
                <a:lnTo>
                  <a:pt x="1396596" y="2409984"/>
                </a:lnTo>
                <a:lnTo>
                  <a:pt x="1453935" y="2276319"/>
                </a:lnTo>
                <a:lnTo>
                  <a:pt x="1502832" y="2143452"/>
                </a:lnTo>
                <a:lnTo>
                  <a:pt x="1543954" y="2012632"/>
                </a:lnTo>
                <a:lnTo>
                  <a:pt x="1577964" y="1885106"/>
                </a:lnTo>
                <a:lnTo>
                  <a:pt x="1605527" y="1762123"/>
                </a:lnTo>
                <a:lnTo>
                  <a:pt x="1627309" y="1644930"/>
                </a:lnTo>
                <a:lnTo>
                  <a:pt x="1643976" y="1534776"/>
                </a:lnTo>
                <a:lnTo>
                  <a:pt x="1656190" y="1432907"/>
                </a:lnTo>
                <a:lnTo>
                  <a:pt x="1664619" y="1340572"/>
                </a:lnTo>
                <a:lnTo>
                  <a:pt x="1669926" y="1259019"/>
                </a:lnTo>
                <a:lnTo>
                  <a:pt x="1672777" y="1189495"/>
                </a:lnTo>
                <a:lnTo>
                  <a:pt x="1673837" y="1133249"/>
                </a:lnTo>
                <a:lnTo>
                  <a:pt x="1673771" y="1091528"/>
                </a:lnTo>
                <a:lnTo>
                  <a:pt x="1673243" y="1065581"/>
                </a:lnTo>
                <a:lnTo>
                  <a:pt x="1672920" y="1056654"/>
                </a:lnTo>
                <a:lnTo>
                  <a:pt x="1672920" y="917919"/>
                </a:lnTo>
                <a:close/>
              </a:path>
              <a:path w="1672920" h="3561427">
                <a:moveTo>
                  <a:pt x="0" y="856"/>
                </a:moveTo>
                <a:lnTo>
                  <a:pt x="0" y="918164"/>
                </a:lnTo>
                <a:lnTo>
                  <a:pt x="7810" y="918123"/>
                </a:lnTo>
                <a:lnTo>
                  <a:pt x="12077" y="917919"/>
                </a:lnTo>
                <a:lnTo>
                  <a:pt x="1672920" y="917919"/>
                </a:lnTo>
                <a:lnTo>
                  <a:pt x="1672920" y="289117"/>
                </a:lnTo>
                <a:lnTo>
                  <a:pt x="1547144" y="210756"/>
                </a:lnTo>
                <a:lnTo>
                  <a:pt x="1491596" y="177540"/>
                </a:lnTo>
                <a:lnTo>
                  <a:pt x="1439336" y="148010"/>
                </a:lnTo>
                <a:lnTo>
                  <a:pt x="1389162" y="121950"/>
                </a:lnTo>
                <a:lnTo>
                  <a:pt x="1339870" y="99143"/>
                </a:lnTo>
                <a:lnTo>
                  <a:pt x="1290256" y="79372"/>
                </a:lnTo>
                <a:lnTo>
                  <a:pt x="1239118" y="62421"/>
                </a:lnTo>
                <a:lnTo>
                  <a:pt x="1185252" y="48071"/>
                </a:lnTo>
                <a:lnTo>
                  <a:pt x="1127455" y="36108"/>
                </a:lnTo>
                <a:lnTo>
                  <a:pt x="1064523" y="26312"/>
                </a:lnTo>
                <a:lnTo>
                  <a:pt x="995254" y="18469"/>
                </a:lnTo>
                <a:lnTo>
                  <a:pt x="918444" y="12361"/>
                </a:lnTo>
                <a:lnTo>
                  <a:pt x="832890" y="7771"/>
                </a:lnTo>
                <a:lnTo>
                  <a:pt x="737389" y="4481"/>
                </a:lnTo>
                <a:lnTo>
                  <a:pt x="511730" y="939"/>
                </a:lnTo>
                <a:lnTo>
                  <a:pt x="5088" y="910"/>
                </a:lnTo>
                <a:lnTo>
                  <a:pt x="0" y="856"/>
                </a:lnTo>
                <a:close/>
              </a:path>
              <a:path w="1672920" h="3561427">
                <a:moveTo>
                  <a:pt x="231842" y="0"/>
                </a:moveTo>
                <a:lnTo>
                  <a:pt x="55562" y="43"/>
                </a:lnTo>
                <a:lnTo>
                  <a:pt x="5088" y="910"/>
                </a:lnTo>
                <a:lnTo>
                  <a:pt x="506166" y="910"/>
                </a:lnTo>
                <a:lnTo>
                  <a:pt x="231842" y="0"/>
                </a:lnTo>
                <a:close/>
              </a:path>
            </a:pathLst>
          </a:custGeom>
          <a:solidFill>
            <a:srgbClr val="6D6E71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123200" y="1070533"/>
            <a:ext cx="4174324" cy="550532"/>
          </a:xfrm>
          <a:custGeom>
            <a:avLst/>
            <a:gdLst/>
            <a:ahLst/>
            <a:cxnLst/>
            <a:rect l="l" t="t" r="r" b="b"/>
            <a:pathLst>
              <a:path w="4174324" h="550532">
                <a:moveTo>
                  <a:pt x="0" y="550532"/>
                </a:moveTo>
                <a:lnTo>
                  <a:pt x="4174324" y="550532"/>
                </a:lnTo>
                <a:lnTo>
                  <a:pt x="4174324" y="0"/>
                </a:lnTo>
                <a:lnTo>
                  <a:pt x="0" y="0"/>
                </a:lnTo>
                <a:lnTo>
                  <a:pt x="0" y="550532"/>
                </a:lnTo>
                <a:close/>
              </a:path>
            </a:pathLst>
          </a:custGeom>
          <a:solidFill>
            <a:srgbClr val="4C4D4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785904" y="2710658"/>
            <a:ext cx="694055" cy="90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K</a:t>
            </a:r>
            <a:r>
              <a:rPr sz="500" spc="25" dirty="0">
                <a:solidFill>
                  <a:srgbClr val="231F20"/>
                </a:solidFill>
                <a:latin typeface="Lucida Sans"/>
                <a:cs typeface="Lucida Sans"/>
              </a:rPr>
              <a:t>æ</a:t>
            </a:r>
            <a:r>
              <a:rPr sz="500" spc="-15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500" spc="3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-75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nni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umlin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g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.</a:t>
            </a:r>
            <a:endParaRPr sz="500">
              <a:latin typeface="Lucida Sans"/>
              <a:cs typeface="Lucida San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785904" y="2868888"/>
            <a:ext cx="29673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350">
              <a:lnSpc>
                <a:spcPct val="107600"/>
              </a:lnSpc>
            </a:pP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Quam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c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num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ver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si</a:t>
            </a:r>
            <a:r>
              <a:rPr sz="500" spc="-5" dirty="0">
                <a:solidFill>
                  <a:srgbClr val="231F20"/>
                </a:solidFill>
                <a:latin typeface="Lucida Sans"/>
                <a:cs typeface="Lucida Sans"/>
              </a:rPr>
              <a:t>s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cidu</a:t>
            </a:r>
            <a:r>
              <a:rPr sz="500" spc="-10" dirty="0">
                <a:solidFill>
                  <a:srgbClr val="231F20"/>
                </a:solidFill>
                <a:latin typeface="Lucida Sans"/>
                <a:cs typeface="Lucida Sans"/>
              </a:rPr>
              <a:t>n</a:t>
            </a:r>
            <a:r>
              <a:rPr sz="500" spc="35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-5" dirty="0">
                <a:solidFill>
                  <a:srgbClr val="231F20"/>
                </a:solidFill>
                <a:latin typeface="Lucida Sans"/>
                <a:cs typeface="Lucida Sans"/>
              </a:rPr>
              <a:t>p</a:t>
            </a:r>
            <a:r>
              <a:rPr sz="500" spc="-2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at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em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-10" dirty="0">
                <a:solidFill>
                  <a:srgbClr val="231F20"/>
                </a:solidFill>
                <a:latin typeface="Lucida Sans"/>
                <a:cs typeface="Lucida Sans"/>
              </a:rPr>
              <a:t>zz</a:t>
            </a:r>
            <a:r>
              <a:rPr sz="500" spc="-2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500" spc="-5" dirty="0">
                <a:solidFill>
                  <a:srgbClr val="231F20"/>
                </a:solidFill>
                <a:latin typeface="Lucida Sans"/>
                <a:cs typeface="Lucida Sans"/>
              </a:rPr>
              <a:t>ilis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2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iu</a:t>
            </a:r>
            <a:r>
              <a:rPr sz="500" spc="-5" dirty="0">
                <a:solidFill>
                  <a:srgbClr val="231F20"/>
                </a:solidFill>
                <a:latin typeface="Lucida Sans"/>
                <a:cs typeface="Lucida Sans"/>
              </a:rPr>
              <a:t>s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cidui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eu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f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eugue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endio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er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illam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inim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adi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a</a:t>
            </a:r>
            <a:r>
              <a:rPr sz="500" spc="35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alisl 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do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35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d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mincipis 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alit,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c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mmodolo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bo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r 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a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u</a:t>
            </a:r>
            <a:r>
              <a:rPr sz="500" spc="35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vel</a:t>
            </a:r>
            <a:r>
              <a:rPr sz="500" spc="30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ssit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am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ve</a:t>
            </a:r>
            <a:r>
              <a:rPr sz="500" spc="-1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500" spc="30" dirty="0">
                <a:solidFill>
                  <a:srgbClr val="231F20"/>
                </a:solidFill>
                <a:latin typeface="Lucida Sans"/>
                <a:cs typeface="Lucida Sans"/>
              </a:rPr>
              <a:t>a</a:t>
            </a:r>
            <a:r>
              <a:rPr sz="500" spc="3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s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ed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40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ssi.</a:t>
            </a:r>
            <a:endParaRPr sz="500">
              <a:latin typeface="Lucida Sans"/>
              <a:cs typeface="Lucida San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785904" y="3114918"/>
            <a:ext cx="2941955" cy="5060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350">
              <a:lnSpc>
                <a:spcPct val="107600"/>
              </a:lnSpc>
            </a:pP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Gue</a:t>
            </a:r>
            <a:r>
              <a:rPr sz="500" spc="-15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os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a</a:t>
            </a:r>
            <a:r>
              <a:rPr sz="500" spc="35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lo</a:t>
            </a:r>
            <a:r>
              <a:rPr sz="500" spc="-2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500" spc="2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500" spc="-1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500" spc="30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dio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euguer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su</a:t>
            </a:r>
            <a:r>
              <a:rPr sz="500" spc="-15" dirty="0">
                <a:solidFill>
                  <a:srgbClr val="231F20"/>
                </a:solidFill>
                <a:latin typeface="Lucida Sans"/>
                <a:cs typeface="Lucida Sans"/>
              </a:rPr>
              <a:t>s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tion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ulp</a:t>
            </a:r>
            <a:r>
              <a:rPr sz="500" spc="-10" dirty="0">
                <a:solidFill>
                  <a:srgbClr val="231F20"/>
                </a:solidFill>
                <a:latin typeface="Lucida Sans"/>
                <a:cs typeface="Lucida Sans"/>
              </a:rPr>
              <a:t>u</a:t>
            </a:r>
            <a:r>
              <a:rPr sz="500" spc="25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atue</a:t>
            </a:r>
            <a:r>
              <a:rPr sz="500" spc="-1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500" spc="30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dolum 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adit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nis 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dol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500" spc="-1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p</a:t>
            </a:r>
            <a:r>
              <a:rPr sz="500" spc="3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-2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500" spc="-5" dirty="0">
                <a:solidFill>
                  <a:srgbClr val="231F20"/>
                </a:solidFill>
                <a:latin typeface="Lucida Sans"/>
                <a:cs typeface="Lucida Sans"/>
              </a:rPr>
              <a:t>s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tinibh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40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s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ed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magna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f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eu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f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eugait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ad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dol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or 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i</a:t>
            </a:r>
            <a:r>
              <a:rPr sz="500" spc="-15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it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lum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duisim nulla 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c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n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ulla 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c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500" spc="-4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tin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ve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rilit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acing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er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sum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40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s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eniam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i</a:t>
            </a:r>
            <a:r>
              <a:rPr sz="500" spc="-15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iliquam 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vel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dol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500" spc="-2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500" spc="2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500" spc="-1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500" spc="-5" dirty="0">
                <a:solidFill>
                  <a:srgbClr val="231F20"/>
                </a:solidFill>
                <a:latin typeface="Lucida Sans"/>
                <a:cs typeface="Lucida Sans"/>
              </a:rPr>
              <a:t>cil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500" spc="35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a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u</a:t>
            </a:r>
            <a:r>
              <a:rPr sz="500" spc="25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a</a:t>
            </a:r>
            <a:r>
              <a:rPr sz="500" spc="35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lummol</a:t>
            </a:r>
            <a:r>
              <a:rPr sz="500" spc="-10" dirty="0">
                <a:solidFill>
                  <a:srgbClr val="231F20"/>
                </a:solidFill>
                <a:latin typeface="Lucida Sans"/>
                <a:cs typeface="Lucida Sans"/>
              </a:rPr>
              <a:t>u</a:t>
            </a:r>
            <a:r>
              <a:rPr sz="500" spc="25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at,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c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n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ulp</a:t>
            </a:r>
            <a:r>
              <a:rPr sz="500" spc="-10" dirty="0">
                <a:solidFill>
                  <a:srgbClr val="231F20"/>
                </a:solidFill>
                <a:latin typeface="Lucida Sans"/>
                <a:cs typeface="Lucida Sans"/>
              </a:rPr>
              <a:t>u</a:t>
            </a:r>
            <a:r>
              <a:rPr sz="500" spc="35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vulp</a:t>
            </a:r>
            <a:r>
              <a:rPr sz="500" spc="-10" dirty="0">
                <a:solidFill>
                  <a:srgbClr val="231F20"/>
                </a:solidFill>
                <a:latin typeface="Lucida Sans"/>
                <a:cs typeface="Lucida Sans"/>
              </a:rPr>
              <a:t>u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em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i</a:t>
            </a:r>
            <a:r>
              <a:rPr sz="500" spc="-15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ilit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-5" dirty="0">
                <a:solidFill>
                  <a:srgbClr val="231F20"/>
                </a:solidFill>
                <a:latin typeface="Lucida Sans"/>
                <a:cs typeface="Lucida Sans"/>
              </a:rPr>
              <a:t>u</a:t>
            </a:r>
            <a:r>
              <a:rPr sz="500" spc="35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l</a:t>
            </a:r>
            <a:r>
              <a:rPr sz="500" spc="-15" dirty="0">
                <a:solidFill>
                  <a:srgbClr val="231F20"/>
                </a:solidFill>
                <a:latin typeface="Lucida Sans"/>
                <a:cs typeface="Lucida Sans"/>
              </a:rPr>
              <a:t>u</a:t>
            </a:r>
            <a:r>
              <a:rPr sz="500" spc="35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aci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25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a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tin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-5" dirty="0">
                <a:solidFill>
                  <a:srgbClr val="231F20"/>
                </a:solidFill>
                <a:latin typeface="Lucida Sans"/>
                <a:cs typeface="Lucida Sans"/>
              </a:rPr>
              <a:t>u</a:t>
            </a:r>
            <a:r>
              <a:rPr sz="500" spc="25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a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tum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ipit, 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c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n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s</a:t>
            </a:r>
            <a:r>
              <a:rPr sz="500" spc="3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veliqu</a:t>
            </a:r>
            <a:r>
              <a:rPr sz="500" spc="-5" dirty="0">
                <a:solidFill>
                  <a:srgbClr val="231F20"/>
                </a:solidFill>
                <a:latin typeface="Lucida Sans"/>
                <a:cs typeface="Lucida Sans"/>
              </a:rPr>
              <a:t>a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t.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-30" dirty="0">
                <a:solidFill>
                  <a:srgbClr val="231F20"/>
                </a:solidFill>
                <a:latin typeface="Lucida Sans"/>
                <a:cs typeface="Lucida Sans"/>
              </a:rPr>
              <a:t>V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eleniam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-10" dirty="0">
                <a:solidFill>
                  <a:srgbClr val="231F20"/>
                </a:solidFill>
                <a:latin typeface="Lucida Sans"/>
                <a:cs typeface="Lucida Sans"/>
              </a:rPr>
              <a:t>zz</a:t>
            </a:r>
            <a:r>
              <a:rPr sz="500" spc="-2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iu</a:t>
            </a:r>
            <a:r>
              <a:rPr sz="500" spc="-25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500" spc="3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et,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quis 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delend</a:t>
            </a:r>
            <a:r>
              <a:rPr sz="500" spc="-15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500" spc="3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minim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ipis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atum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ipit 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aliquam</a:t>
            </a:r>
            <a:r>
              <a:rPr sz="500" spc="-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t,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ver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a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t.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500" spc="30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c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r sis 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nulla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or 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i</a:t>
            </a:r>
            <a:r>
              <a:rPr sz="500" spc="-15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it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ing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eum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m</a:t>
            </a:r>
            <a:r>
              <a:rPr sz="500" spc="25" dirty="0">
                <a:solidFill>
                  <a:srgbClr val="231F20"/>
                </a:solidFill>
                <a:latin typeface="Lucida Sans"/>
                <a:cs typeface="Lucida Sans"/>
              </a:rPr>
              <a:t>y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n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n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s</a:t>
            </a:r>
            <a:r>
              <a:rPr sz="500" spc="30" dirty="0">
                <a:solidFill>
                  <a:srgbClr val="231F20"/>
                </a:solidFill>
                <a:latin typeface="Lucida Sans"/>
                <a:cs typeface="Lucida Sans"/>
              </a:rPr>
              <a:t>ec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et,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velenisl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init </a:t>
            </a:r>
            <a:r>
              <a:rPr sz="500" spc="-5" dirty="0">
                <a:solidFill>
                  <a:srgbClr val="231F20"/>
                </a:solidFill>
                <a:latin typeface="Lucida Sans"/>
                <a:cs typeface="Lucida Sans"/>
              </a:rPr>
              <a:t>u</a:t>
            </a:r>
            <a:r>
              <a:rPr sz="500" spc="25" dirty="0">
                <a:solidFill>
                  <a:srgbClr val="231F20"/>
                </a:solidFill>
                <a:latin typeface="Lucida Sans"/>
                <a:cs typeface="Lucida Sans"/>
              </a:rPr>
              <a:t>tp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a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t,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ve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rillu</a:t>
            </a:r>
            <a:r>
              <a:rPr sz="500" spc="-5" dirty="0">
                <a:solidFill>
                  <a:srgbClr val="231F20"/>
                </a:solidFill>
                <a:latin typeface="Lucida Sans"/>
                <a:cs typeface="Lucida Sans"/>
              </a:rPr>
              <a:t>p</a:t>
            </a:r>
            <a:r>
              <a:rPr sz="500" spc="55" dirty="0">
                <a:solidFill>
                  <a:srgbClr val="231F20"/>
                </a:solidFill>
                <a:latin typeface="Lucida Sans"/>
                <a:cs typeface="Lucida Sans"/>
              </a:rPr>
              <a:t>-</a:t>
            </a:r>
            <a:r>
              <a:rPr sz="500" spc="50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25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a</a:t>
            </a:r>
            <a:r>
              <a:rPr sz="500" spc="35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null</a:t>
            </a:r>
            <a:r>
              <a:rPr sz="500" spc="-10" dirty="0">
                <a:solidFill>
                  <a:srgbClr val="231F20"/>
                </a:solidFill>
                <a:latin typeface="Lucida Sans"/>
                <a:cs typeface="Lucida Sans"/>
              </a:rPr>
              <a:t>u</a:t>
            </a:r>
            <a:r>
              <a:rPr sz="500" spc="25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at,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vulla 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c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n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s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ed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eu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f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acilla 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augait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nulla f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eu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f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euis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num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i</a:t>
            </a:r>
            <a:r>
              <a:rPr sz="500" spc="-15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it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nim 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vendit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wisi.</a:t>
            </a:r>
            <a:endParaRPr sz="500">
              <a:latin typeface="Lucida Sans"/>
              <a:cs typeface="Lucida San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785904" y="3688990"/>
            <a:ext cx="2952750" cy="4235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350">
              <a:lnSpc>
                <a:spcPct val="107600"/>
              </a:lnSpc>
            </a:pP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Sit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lu</a:t>
            </a:r>
            <a:r>
              <a:rPr sz="500" spc="-15" dirty="0">
                <a:solidFill>
                  <a:srgbClr val="231F20"/>
                </a:solidFill>
                <a:latin typeface="Lucida Sans"/>
                <a:cs typeface="Lucida Sans"/>
              </a:rPr>
              <a:t>p</a:t>
            </a:r>
            <a:r>
              <a:rPr sz="500" spc="25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a</a:t>
            </a:r>
            <a:r>
              <a:rPr sz="500" spc="35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in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veni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s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cinisl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-10" dirty="0">
                <a:solidFill>
                  <a:srgbClr val="231F20"/>
                </a:solidFill>
                <a:latin typeface="Lucida Sans"/>
                <a:cs typeface="Lucida Sans"/>
              </a:rPr>
              <a:t>il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ipis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ad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del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500" spc="35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venibh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2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n</a:t>
            </a:r>
            <a:r>
              <a:rPr sz="500" spc="35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no</a:t>
            </a:r>
            <a:r>
              <a:rPr sz="500" spc="-10" dirty="0">
                <a:solidFill>
                  <a:srgbClr val="231F20"/>
                </a:solidFill>
                <a:latin typeface="Lucida Sans"/>
                <a:cs typeface="Lucida Sans"/>
              </a:rPr>
              <a:t>s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ud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25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a</a:t>
            </a:r>
            <a:r>
              <a:rPr sz="500" spc="35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-5" dirty="0">
                <a:solidFill>
                  <a:srgbClr val="231F20"/>
                </a:solidFill>
                <a:latin typeface="Lucida Sans"/>
                <a:cs typeface="Lucida Sans"/>
              </a:rPr>
              <a:t>u</a:t>
            </a:r>
            <a:r>
              <a:rPr sz="500" spc="35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velis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no</a:t>
            </a:r>
            <a:r>
              <a:rPr sz="500" spc="-10" dirty="0">
                <a:solidFill>
                  <a:srgbClr val="231F20"/>
                </a:solidFill>
                <a:latin typeface="Lucida Sans"/>
                <a:cs typeface="Lucida Sans"/>
              </a:rPr>
              <a:t>s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tie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mo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doleni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scin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-5" dirty="0">
                <a:solidFill>
                  <a:srgbClr val="231F20"/>
                </a:solidFill>
                <a:latin typeface="Lucida Sans"/>
                <a:cs typeface="Lucida Sans"/>
              </a:rPr>
              <a:t>u</a:t>
            </a:r>
            <a:r>
              <a:rPr sz="500" spc="35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2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n</a:t>
            </a:r>
            <a:r>
              <a:rPr sz="500" spc="35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nim 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acin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ve</a:t>
            </a:r>
            <a:r>
              <a:rPr sz="500" spc="-1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500" spc="30" dirty="0">
                <a:solidFill>
                  <a:srgbClr val="231F20"/>
                </a:solidFill>
                <a:latin typeface="Lucida Sans"/>
                <a:cs typeface="Lucida Sans"/>
              </a:rPr>
              <a:t>a</a:t>
            </a:r>
            <a:r>
              <a:rPr sz="500" spc="3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500" spc="-10" dirty="0">
                <a:solidFill>
                  <a:srgbClr val="231F20"/>
                </a:solidFill>
                <a:latin typeface="Lucida Sans"/>
                <a:cs typeface="Lucida Sans"/>
              </a:rPr>
              <a:t>s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500" spc="30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dignim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volo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bo</a:t>
            </a:r>
            <a:r>
              <a:rPr sz="500" spc="-2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500" spc="3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c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n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s</a:t>
            </a:r>
            <a:r>
              <a:rPr sz="500" spc="3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dolum iu</a:t>
            </a:r>
            <a:r>
              <a:rPr sz="500" spc="-20" dirty="0">
                <a:solidFill>
                  <a:srgbClr val="231F20"/>
                </a:solidFill>
                <a:latin typeface="Lucida Sans"/>
                <a:cs typeface="Lucida Sans"/>
              </a:rPr>
              <a:t>s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tio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el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elit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l</a:t>
            </a:r>
            <a:r>
              <a:rPr sz="500" spc="-15" dirty="0">
                <a:solidFill>
                  <a:srgbClr val="231F20"/>
                </a:solidFill>
                <a:latin typeface="Lucida Sans"/>
                <a:cs typeface="Lucida Sans"/>
              </a:rPr>
              <a:t>u</a:t>
            </a:r>
            <a:r>
              <a:rPr sz="500" spc="35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am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ip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er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si.</a:t>
            </a:r>
            <a:endParaRPr sz="500">
              <a:latin typeface="Lucida Sans"/>
              <a:cs typeface="Lucida Sans"/>
            </a:endParaRPr>
          </a:p>
          <a:p>
            <a:pPr marL="12700" marR="52069">
              <a:lnSpc>
                <a:spcPct val="107600"/>
              </a:lnSpc>
            </a:pP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G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ait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am,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s</a:t>
            </a:r>
            <a:r>
              <a:rPr sz="500" spc="3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tis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dolum </a:t>
            </a:r>
            <a:r>
              <a:rPr sz="500" spc="-10" dirty="0">
                <a:solidFill>
                  <a:srgbClr val="231F20"/>
                </a:solidFill>
                <a:latin typeface="Lucida Sans"/>
                <a:cs typeface="Lucida Sans"/>
              </a:rPr>
              <a:t>il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dit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lao</a:t>
            </a:r>
            <a:r>
              <a:rPr sz="500" spc="-1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p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er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atum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ve</a:t>
            </a:r>
            <a:r>
              <a:rPr sz="500" spc="-1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500" spc="30" dirty="0">
                <a:solidFill>
                  <a:srgbClr val="231F20"/>
                </a:solidFill>
                <a:latin typeface="Lucida Sans"/>
                <a:cs typeface="Lucida Sans"/>
              </a:rPr>
              <a:t>a</a:t>
            </a:r>
            <a:r>
              <a:rPr sz="500" spc="3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500" spc="-10" dirty="0">
                <a:solidFill>
                  <a:srgbClr val="231F20"/>
                </a:solidFill>
                <a:latin typeface="Lucida Sans"/>
                <a:cs typeface="Lucida Sans"/>
              </a:rPr>
              <a:t>s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500" spc="30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35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dip 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eum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in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-5" dirty="0">
                <a:solidFill>
                  <a:srgbClr val="231F20"/>
                </a:solidFill>
                <a:latin typeface="Lucida Sans"/>
                <a:cs typeface="Lucida Sans"/>
              </a:rPr>
              <a:t>u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500" spc="35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la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am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c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mmodit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veliqu</a:t>
            </a:r>
            <a:r>
              <a:rPr sz="500" spc="-5" dirty="0">
                <a:solidFill>
                  <a:srgbClr val="231F20"/>
                </a:solidFill>
                <a:latin typeface="Lucida Sans"/>
                <a:cs typeface="Lucida Sans"/>
              </a:rPr>
              <a:t>a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t.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A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lit </a:t>
            </a:r>
            <a:r>
              <a:rPr sz="500" spc="-5" dirty="0">
                <a:solidFill>
                  <a:srgbClr val="231F20"/>
                </a:solidFill>
                <a:latin typeface="Lucida Sans"/>
                <a:cs typeface="Lucida Sans"/>
              </a:rPr>
              <a:t>p</a:t>
            </a:r>
            <a:r>
              <a:rPr sz="500" spc="-2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a</a:t>
            </a:r>
            <a:r>
              <a:rPr sz="500" spc="35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la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facipsum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delisim </a:t>
            </a:r>
            <a:r>
              <a:rPr sz="500" spc="40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500" spc="30" dirty="0">
                <a:solidFill>
                  <a:srgbClr val="231F20"/>
                </a:solidFill>
                <a:latin typeface="Lucida Sans"/>
                <a:cs typeface="Lucida Sans"/>
              </a:rPr>
              <a:t>a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f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acil </a:t>
            </a:r>
            <a:r>
              <a:rPr sz="500" spc="2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iliquam qui</a:t>
            </a:r>
            <a:r>
              <a:rPr sz="500" spc="-5" dirty="0">
                <a:solidFill>
                  <a:srgbClr val="231F20"/>
                </a:solidFill>
                <a:latin typeface="Lucida Sans"/>
                <a:cs typeface="Lucida Sans"/>
              </a:rPr>
              <a:t>s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cin 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vel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-5" dirty="0">
                <a:solidFill>
                  <a:srgbClr val="231F20"/>
                </a:solidFill>
                <a:latin typeface="Lucida Sans"/>
                <a:cs typeface="Lucida Sans"/>
              </a:rPr>
              <a:t>u</a:t>
            </a:r>
            <a:r>
              <a:rPr sz="500" spc="35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iu</a:t>
            </a:r>
            <a:r>
              <a:rPr sz="500" spc="-25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500" spc="3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do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dolum 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qu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a</a:t>
            </a:r>
            <a:r>
              <a:rPr sz="500" spc="35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500" spc="30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no</a:t>
            </a:r>
            <a:r>
              <a:rPr sz="500" spc="-10" dirty="0">
                <a:solidFill>
                  <a:srgbClr val="231F20"/>
                </a:solidFill>
                <a:latin typeface="Lucida Sans"/>
                <a:cs typeface="Lucida Sans"/>
              </a:rPr>
              <a:t>s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500" spc="30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ex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er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sis 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dol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or s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enisl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ulla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500" spc="-2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500" spc="3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venim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i</a:t>
            </a:r>
            <a:r>
              <a:rPr sz="500" spc="-15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iu</a:t>
            </a:r>
            <a:r>
              <a:rPr sz="500" spc="-5" dirty="0">
                <a:solidFill>
                  <a:srgbClr val="231F20"/>
                </a:solidFill>
                <a:latin typeface="Lucida Sans"/>
                <a:cs typeface="Lucida Sans"/>
              </a:rPr>
              <a:t>s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ciduis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n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nulla 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c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n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s</a:t>
            </a:r>
            <a:r>
              <a:rPr sz="500" spc="30" dirty="0">
                <a:solidFill>
                  <a:srgbClr val="231F20"/>
                </a:solidFill>
                <a:latin typeface="Lucida Sans"/>
                <a:cs typeface="Lucida Sans"/>
              </a:rPr>
              <a:t>ec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em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do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c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n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s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end</a:t>
            </a:r>
            <a:r>
              <a:rPr sz="500" spc="-15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500" spc="3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.</a:t>
            </a:r>
            <a:endParaRPr sz="500">
              <a:latin typeface="Lucida Sans"/>
              <a:cs typeface="Lucida San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785904" y="4181053"/>
            <a:ext cx="2937510" cy="4235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350">
              <a:lnSpc>
                <a:spcPct val="107600"/>
              </a:lnSpc>
            </a:pP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F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acipis 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dol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or ipit lor 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sit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eugi</a:t>
            </a:r>
            <a:r>
              <a:rPr sz="500" spc="-5" dirty="0">
                <a:solidFill>
                  <a:srgbClr val="231F20"/>
                </a:solidFill>
                <a:latin typeface="Lucida Sans"/>
                <a:cs typeface="Lucida Sans"/>
              </a:rPr>
              <a:t>a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t.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3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500" spc="-40" dirty="0">
                <a:solidFill>
                  <a:srgbClr val="231F20"/>
                </a:solidFill>
                <a:latin typeface="Lucida Sans"/>
                <a:cs typeface="Lucida Sans"/>
              </a:rPr>
              <a:t>x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2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500" spc="-1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500" spc="30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35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d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ming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exe</a:t>
            </a:r>
            <a:r>
              <a:rPr sz="500" spc="-2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ci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enim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venit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lu</a:t>
            </a:r>
            <a:r>
              <a:rPr sz="500" spc="-15" dirty="0">
                <a:solidFill>
                  <a:srgbClr val="231F20"/>
                </a:solidFill>
                <a:latin typeface="Lucida Sans"/>
                <a:cs typeface="Lucida Sans"/>
              </a:rPr>
              <a:t>p</a:t>
            </a:r>
            <a:r>
              <a:rPr sz="500" spc="25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a</a:t>
            </a:r>
            <a:r>
              <a:rPr sz="500" spc="35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ad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tumsan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diam</a:t>
            </a:r>
            <a:r>
              <a:rPr sz="500" spc="55" dirty="0">
                <a:solidFill>
                  <a:srgbClr val="231F20"/>
                </a:solidFill>
                <a:latin typeface="Lucida Sans"/>
                <a:cs typeface="Lucida Sans"/>
              </a:rPr>
              <a:t>-</a:t>
            </a:r>
            <a:r>
              <a:rPr sz="500" spc="50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c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n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s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ed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mo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dolob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500" spc="-4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tion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s</a:t>
            </a:r>
            <a:r>
              <a:rPr sz="500" spc="30" dirty="0">
                <a:solidFill>
                  <a:srgbClr val="231F20"/>
                </a:solidFill>
                <a:latin typeface="Lucida Sans"/>
                <a:cs typeface="Lucida Sans"/>
              </a:rPr>
              <a:t>ec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500" spc="3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f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eum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dol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500" spc="-2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500" spc="3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500" spc="35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-5" dirty="0">
                <a:solidFill>
                  <a:srgbClr val="231F20"/>
                </a:solidFill>
                <a:latin typeface="Lucida Sans"/>
                <a:cs typeface="Lucida Sans"/>
              </a:rPr>
              <a:t>p</a:t>
            </a:r>
            <a:r>
              <a:rPr sz="500" spc="-2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500" spc="30" dirty="0">
                <a:solidFill>
                  <a:srgbClr val="231F20"/>
                </a:solidFill>
                <a:latin typeface="Lucida Sans"/>
                <a:cs typeface="Lucida Sans"/>
              </a:rPr>
              <a:t>a</a:t>
            </a:r>
            <a:r>
              <a:rPr sz="500" spc="3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500" spc="-10" dirty="0">
                <a:solidFill>
                  <a:srgbClr val="231F20"/>
                </a:solidFill>
                <a:latin typeface="Lucida Sans"/>
                <a:cs typeface="Lucida Sans"/>
              </a:rPr>
              <a:t>s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tie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f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eumsandiam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vol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500" spc="-2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500" spc="3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500" spc="35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in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vullam</a:t>
            </a:r>
            <a:r>
              <a:rPr sz="500" spc="-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500" spc="35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500" spc="30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eugait,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sum</a:t>
            </a:r>
            <a:r>
              <a:rPr sz="500" spc="-5" dirty="0">
                <a:solidFill>
                  <a:srgbClr val="231F20"/>
                </a:solidFill>
                <a:latin typeface="Lucida Sans"/>
                <a:cs typeface="Lucida Sans"/>
              </a:rPr>
              <a:t>m</a:t>
            </a:r>
            <a:r>
              <a:rPr sz="500" spc="25" dirty="0">
                <a:solidFill>
                  <a:srgbClr val="231F20"/>
                </a:solidFill>
                <a:latin typeface="Lucida Sans"/>
                <a:cs typeface="Lucida Sans"/>
              </a:rPr>
              <a:t>y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ni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a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t.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Cumm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do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lo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b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500" spc="-4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tis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nism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odol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ssi 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em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500" spc="35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lan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40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500" spc="30" dirty="0">
                <a:solidFill>
                  <a:srgbClr val="231F20"/>
                </a:solidFill>
                <a:latin typeface="Lucida Sans"/>
                <a:cs typeface="Lucida Sans"/>
              </a:rPr>
              <a:t>a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c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mmo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dol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500" spc="-2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500" spc="3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f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eugue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magna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f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a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ccum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ing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500" spc="35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lo</a:t>
            </a:r>
            <a:r>
              <a:rPr sz="500" spc="-4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ting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elism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d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ol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500" spc="-4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tio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dol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500" spc="-1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p</a:t>
            </a:r>
            <a:r>
              <a:rPr sz="500" spc="2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it,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quis 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exe</a:t>
            </a:r>
            <a:r>
              <a:rPr sz="500" spc="-1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iu</a:t>
            </a:r>
            <a:r>
              <a:rPr sz="500" spc="-25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500" spc="3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vulp</a:t>
            </a:r>
            <a:r>
              <a:rPr sz="500" spc="-10" dirty="0">
                <a:solidFill>
                  <a:srgbClr val="231F20"/>
                </a:solidFill>
                <a:latin typeface="Lucida Sans"/>
                <a:cs typeface="Lucida Sans"/>
              </a:rPr>
              <a:t>u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500" spc="3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40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s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equip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eugait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am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eu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f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a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c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cummo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d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delis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s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enim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num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-10" dirty="0">
                <a:solidFill>
                  <a:srgbClr val="231F20"/>
                </a:solidFill>
                <a:latin typeface="Lucida Sans"/>
                <a:cs typeface="Lucida Sans"/>
              </a:rPr>
              <a:t>zz</a:t>
            </a:r>
            <a:r>
              <a:rPr sz="500" spc="-2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it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lor 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sum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iu</a:t>
            </a:r>
            <a:r>
              <a:rPr sz="500" spc="-5" dirty="0">
                <a:solidFill>
                  <a:srgbClr val="231F20"/>
                </a:solidFill>
                <a:latin typeface="Lucida Sans"/>
                <a:cs typeface="Lucida Sans"/>
              </a:rPr>
              <a:t>s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cill</a:t>
            </a:r>
            <a:r>
              <a:rPr sz="500" spc="-15" dirty="0">
                <a:solidFill>
                  <a:srgbClr val="231F20"/>
                </a:solidFill>
                <a:latin typeface="Lucida Sans"/>
                <a:cs typeface="Lucida Sans"/>
              </a:rPr>
              <a:t>u</a:t>
            </a:r>
            <a:r>
              <a:rPr sz="500" spc="35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wis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nullu</a:t>
            </a:r>
            <a:r>
              <a:rPr sz="500" spc="-15" dirty="0">
                <a:solidFill>
                  <a:srgbClr val="231F20"/>
                </a:solidFill>
                <a:latin typeface="Lucida Sans"/>
                <a:cs typeface="Lucida Sans"/>
              </a:rPr>
              <a:t>p</a:t>
            </a:r>
            <a:r>
              <a:rPr sz="500" spc="35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a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tisim qui</a:t>
            </a:r>
            <a:r>
              <a:rPr sz="500" spc="-5" dirty="0">
                <a:solidFill>
                  <a:srgbClr val="231F20"/>
                </a:solidFill>
                <a:latin typeface="Lucida Sans"/>
                <a:cs typeface="Lucida Sans"/>
              </a:rPr>
              <a:t>s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cin</a:t>
            </a:r>
            <a:endParaRPr sz="500">
              <a:latin typeface="Lucida Sans"/>
              <a:cs typeface="Lucida San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785904" y="4673114"/>
            <a:ext cx="2957830" cy="5880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190500">
              <a:lnSpc>
                <a:spcPct val="107600"/>
              </a:lnSpc>
            </a:pPr>
            <a:r>
              <a:rPr sz="500" spc="-30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ie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40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500" spc="30" dirty="0">
                <a:solidFill>
                  <a:srgbClr val="231F20"/>
                </a:solidFill>
                <a:latin typeface="Lucida Sans"/>
                <a:cs typeface="Lucida Sans"/>
              </a:rPr>
              <a:t>a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a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ccum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ve</a:t>
            </a:r>
            <a:r>
              <a:rPr sz="500" spc="-1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500" spc="30" dirty="0">
                <a:solidFill>
                  <a:srgbClr val="231F20"/>
                </a:solidFill>
                <a:latin typeface="Lucida Sans"/>
                <a:cs typeface="Lucida Sans"/>
              </a:rPr>
              <a:t>a</a:t>
            </a:r>
            <a:r>
              <a:rPr sz="500" spc="3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sequisl </a:t>
            </a:r>
            <a:r>
              <a:rPr sz="500" spc="-5" dirty="0">
                <a:solidFill>
                  <a:srgbClr val="231F20"/>
                </a:solidFill>
                <a:latin typeface="Lucida Sans"/>
                <a:cs typeface="Lucida Sans"/>
              </a:rPr>
              <a:t>u</a:t>
            </a:r>
            <a:r>
              <a:rPr sz="500" spc="25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at.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25" dirty="0">
                <a:solidFill>
                  <a:srgbClr val="231F20"/>
                </a:solidFill>
                <a:latin typeface="Lucida Sans"/>
                <a:cs typeface="Lucida Sans"/>
              </a:rPr>
              <a:t>Ut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lo</a:t>
            </a:r>
            <a:r>
              <a:rPr sz="500" spc="-2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500" spc="3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c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m</a:t>
            </a:r>
            <a:r>
              <a:rPr sz="500" spc="-15" dirty="0">
                <a:solidFill>
                  <a:srgbClr val="231F20"/>
                </a:solidFill>
                <a:latin typeface="Lucida Sans"/>
                <a:cs typeface="Lucida Sans"/>
              </a:rPr>
              <a:t>m</a:t>
            </a:r>
            <a:r>
              <a:rPr sz="500" spc="25" dirty="0">
                <a:solidFill>
                  <a:srgbClr val="231F20"/>
                </a:solidFill>
                <a:latin typeface="Lucida Sans"/>
                <a:cs typeface="Lucida Sans"/>
              </a:rPr>
              <a:t>y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nis dipsum 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dol</a:t>
            </a:r>
            <a:r>
              <a:rPr sz="500" spc="-5" dirty="0">
                <a:solidFill>
                  <a:srgbClr val="231F20"/>
                </a:solidFill>
                <a:latin typeface="Lucida Sans"/>
                <a:cs typeface="Lucida Sans"/>
              </a:rPr>
              <a:t>u</a:t>
            </a:r>
            <a:r>
              <a:rPr sz="500" spc="25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at.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Duis 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num</a:t>
            </a:r>
            <a:r>
              <a:rPr sz="500" spc="-5" dirty="0">
                <a:solidFill>
                  <a:srgbClr val="231F20"/>
                </a:solidFill>
                <a:latin typeface="Lucida Sans"/>
                <a:cs typeface="Lucida Sans"/>
              </a:rPr>
              <a:t>m</a:t>
            </a:r>
            <a:r>
              <a:rPr sz="500" spc="25" dirty="0">
                <a:solidFill>
                  <a:srgbClr val="231F20"/>
                </a:solidFill>
                <a:latin typeface="Lucida Sans"/>
                <a:cs typeface="Lucida Sans"/>
              </a:rPr>
              <a:t>y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n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n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ve</a:t>
            </a:r>
            <a:r>
              <a:rPr sz="500" spc="-1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500" spc="30" dirty="0">
                <a:solidFill>
                  <a:srgbClr val="231F20"/>
                </a:solidFill>
                <a:latin typeface="Lucida Sans"/>
                <a:cs typeface="Lucida Sans"/>
              </a:rPr>
              <a:t>a</a:t>
            </a:r>
            <a:r>
              <a:rPr sz="500" spc="3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s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s</a:t>
            </a:r>
            <a:r>
              <a:rPr sz="500" spc="30" dirty="0">
                <a:solidFill>
                  <a:srgbClr val="231F20"/>
                </a:solidFill>
                <a:latin typeface="Lucida Sans"/>
                <a:cs typeface="Lucida Sans"/>
              </a:rPr>
              <a:t>ec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500" spc="3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ming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elenibh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el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dol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500" spc="-4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tie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mincip 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enibh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euisi.</a:t>
            </a:r>
            <a:endParaRPr sz="500">
              <a:latin typeface="Lucida Sans"/>
              <a:cs typeface="Lucida Sans"/>
            </a:endParaRPr>
          </a:p>
          <a:p>
            <a:pPr marL="12700" marR="6350">
              <a:lnSpc>
                <a:spcPct val="107600"/>
              </a:lnSpc>
            </a:pP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500" spc="-5" dirty="0">
                <a:solidFill>
                  <a:srgbClr val="231F20"/>
                </a:solidFill>
                <a:latin typeface="Lucida Sans"/>
                <a:cs typeface="Lucida Sans"/>
              </a:rPr>
              <a:t>s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500" spc="30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2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500" spc="-1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500" spc="30" dirty="0">
                <a:solidFill>
                  <a:srgbClr val="231F20"/>
                </a:solidFill>
                <a:latin typeface="Lucida Sans"/>
                <a:cs typeface="Lucida Sans"/>
              </a:rPr>
              <a:t>a</a:t>
            </a:r>
            <a:r>
              <a:rPr sz="500" spc="3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s</a:t>
            </a:r>
            <a:r>
              <a:rPr sz="500" spc="30" dirty="0">
                <a:solidFill>
                  <a:srgbClr val="231F20"/>
                </a:solidFill>
                <a:latin typeface="Lucida Sans"/>
                <a:cs typeface="Lucida Sans"/>
              </a:rPr>
              <a:t>ec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500" spc="3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magni</a:t>
            </a:r>
            <a:r>
              <a:rPr sz="500" spc="-5" dirty="0">
                <a:solidFill>
                  <a:srgbClr val="231F20"/>
                </a:solidFill>
                <a:latin typeface="Lucida Sans"/>
                <a:cs typeface="Lucida Sans"/>
              </a:rPr>
              <a:t>s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cidu</a:t>
            </a:r>
            <a:r>
              <a:rPr sz="500" spc="-10" dirty="0">
                <a:solidFill>
                  <a:srgbClr val="231F20"/>
                </a:solidFill>
                <a:latin typeface="Lucida Sans"/>
                <a:cs typeface="Lucida Sans"/>
              </a:rPr>
              <a:t>n</a:t>
            </a:r>
            <a:r>
              <a:rPr sz="500" spc="35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nos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num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nos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dol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500" spc="-2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500" spc="3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dol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500" spc="-1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p</a:t>
            </a:r>
            <a:r>
              <a:rPr sz="500" spc="2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500" spc="-1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500" spc="30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du</a:t>
            </a:r>
            <a:r>
              <a:rPr sz="500" spc="-5" dirty="0">
                <a:solidFill>
                  <a:srgbClr val="231F20"/>
                </a:solidFill>
                <a:latin typeface="Lucida Sans"/>
                <a:cs typeface="Lucida Sans"/>
              </a:rPr>
              <a:t>n</a:t>
            </a:r>
            <a:r>
              <a:rPr sz="500" spc="35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nos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dipsu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s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c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iniam, sim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 i</a:t>
            </a:r>
            <a:r>
              <a:rPr sz="500" spc="-15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500" spc="-5" dirty="0">
                <a:solidFill>
                  <a:srgbClr val="231F20"/>
                </a:solidFill>
                <a:latin typeface="Lucida Sans"/>
                <a:cs typeface="Lucida Sans"/>
              </a:rPr>
              <a:t>illum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ipis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at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500" spc="35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aciduissim 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venibh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2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500" spc="-1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500" spc="30" dirty="0">
                <a:solidFill>
                  <a:srgbClr val="231F20"/>
                </a:solidFill>
                <a:latin typeface="Lucida Sans"/>
                <a:cs typeface="Lucida Sans"/>
              </a:rPr>
              <a:t>a</a:t>
            </a:r>
            <a:r>
              <a:rPr sz="500" spc="3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s</a:t>
            </a:r>
            <a:r>
              <a:rPr sz="500" spc="30" dirty="0">
                <a:solidFill>
                  <a:srgbClr val="231F20"/>
                </a:solidFill>
                <a:latin typeface="Lucida Sans"/>
                <a:cs typeface="Lucida Sans"/>
              </a:rPr>
              <a:t>ec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500" spc="3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delism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dit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ad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dol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500" spc="-2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500" spc="3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feuisl 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ilit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alis </a:t>
            </a:r>
            <a:r>
              <a:rPr sz="500" spc="2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500" spc="-1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cinibh</a:t>
            </a:r>
            <a:endParaRPr sz="500">
              <a:latin typeface="Lucida Sans"/>
              <a:cs typeface="Lucida Sans"/>
            </a:endParaRPr>
          </a:p>
          <a:p>
            <a:pPr marL="12700" marR="33655">
              <a:lnSpc>
                <a:spcPct val="107600"/>
              </a:lnSpc>
            </a:pP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er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sumsan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henis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nim 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ex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ex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2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500" spc="-1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os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etuer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s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end</a:t>
            </a:r>
            <a:r>
              <a:rPr sz="500" spc="-15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500" spc="3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f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eum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m</a:t>
            </a:r>
            <a:r>
              <a:rPr sz="500" spc="25" dirty="0">
                <a:solidFill>
                  <a:srgbClr val="231F20"/>
                </a:solidFill>
                <a:latin typeface="Lucida Sans"/>
                <a:cs typeface="Lucida Sans"/>
              </a:rPr>
              <a:t>y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nisi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eugiam,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vulp</a:t>
            </a:r>
            <a:r>
              <a:rPr sz="500" spc="-10" dirty="0">
                <a:solidFill>
                  <a:srgbClr val="231F20"/>
                </a:solidFill>
                <a:latin typeface="Lucida Sans"/>
                <a:cs typeface="Lucida Sans"/>
              </a:rPr>
              <a:t>u</a:t>
            </a:r>
            <a:r>
              <a:rPr sz="500" spc="35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num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qu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a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t.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G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ait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adip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ex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2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500" spc="-1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500" spc="30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35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d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dignibh 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tum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-10" dirty="0">
                <a:solidFill>
                  <a:srgbClr val="231F20"/>
                </a:solidFill>
                <a:latin typeface="Lucida Sans"/>
                <a:cs typeface="Lucida Sans"/>
              </a:rPr>
              <a:t>zz</a:t>
            </a:r>
            <a:r>
              <a:rPr sz="500" spc="-2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iu</a:t>
            </a:r>
            <a:r>
              <a:rPr sz="500" spc="-25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500" spc="3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ming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40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500" spc="30" dirty="0">
                <a:solidFill>
                  <a:srgbClr val="231F20"/>
                </a:solidFill>
                <a:latin typeface="Lucida Sans"/>
                <a:cs typeface="Lucida Sans"/>
              </a:rPr>
              <a:t>a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f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a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ccummol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500" spc="-2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500" spc="3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c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500" spc="-4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tie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em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n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n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s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ed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digniam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dolu</a:t>
            </a:r>
            <a:r>
              <a:rPr sz="500" spc="-10" dirty="0">
                <a:solidFill>
                  <a:srgbClr val="231F20"/>
                </a:solidFill>
                <a:latin typeface="Lucida Sans"/>
                <a:cs typeface="Lucida Sans"/>
              </a:rPr>
              <a:t>p</a:t>
            </a:r>
            <a:r>
              <a:rPr sz="500" spc="25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at.</a:t>
            </a:r>
            <a:endParaRPr sz="500">
              <a:latin typeface="Lucida Sans"/>
              <a:cs typeface="Lucida San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785904" y="5329197"/>
            <a:ext cx="2944495" cy="9156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350">
              <a:lnSpc>
                <a:spcPct val="107600"/>
              </a:lnSpc>
            </a:pP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ud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25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a</a:t>
            </a:r>
            <a:r>
              <a:rPr sz="500" spc="35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lu</a:t>
            </a:r>
            <a:r>
              <a:rPr sz="500" spc="-15" dirty="0">
                <a:solidFill>
                  <a:srgbClr val="231F20"/>
                </a:solidFill>
                <a:latin typeface="Lucida Sans"/>
                <a:cs typeface="Lucida Sans"/>
              </a:rPr>
              <a:t>p</a:t>
            </a:r>
            <a:r>
              <a:rPr sz="500" spc="25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a</a:t>
            </a:r>
            <a:r>
              <a:rPr sz="500" spc="25" dirty="0">
                <a:solidFill>
                  <a:srgbClr val="231F20"/>
                </a:solidFill>
                <a:latin typeface="Lucida Sans"/>
                <a:cs typeface="Lucida Sans"/>
              </a:rPr>
              <a:t>tue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del</a:t>
            </a:r>
            <a:r>
              <a:rPr sz="500" spc="2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500" spc="-10" dirty="0">
                <a:solidFill>
                  <a:srgbClr val="231F20"/>
                </a:solidFill>
                <a:latin typeface="Lucida Sans"/>
                <a:cs typeface="Lucida Sans"/>
              </a:rPr>
              <a:t>s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500" spc="30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dol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500" spc="-2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500" spc="2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500" spc="-1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500" spc="30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c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n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s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equ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a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t.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500" spc="25" dirty="0">
                <a:solidFill>
                  <a:srgbClr val="231F20"/>
                </a:solidFill>
                <a:latin typeface="Lucida Sans"/>
                <a:cs typeface="Lucida Sans"/>
              </a:rPr>
              <a:t>c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500" spc="3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ver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alit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nibh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500" spc="35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-5" dirty="0">
                <a:solidFill>
                  <a:srgbClr val="231F20"/>
                </a:solidFill>
                <a:latin typeface="Lucida Sans"/>
                <a:cs typeface="Lucida Sans"/>
              </a:rPr>
              <a:t>p</a:t>
            </a:r>
            <a:r>
              <a:rPr sz="500" spc="-2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500" spc="30" dirty="0">
                <a:solidFill>
                  <a:srgbClr val="231F20"/>
                </a:solidFill>
                <a:latin typeface="Lucida Sans"/>
                <a:cs typeface="Lucida Sans"/>
              </a:rPr>
              <a:t>a</a:t>
            </a:r>
            <a:r>
              <a:rPr sz="500" spc="3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s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ed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2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500" spc="-1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500" spc="30" dirty="0">
                <a:solidFill>
                  <a:srgbClr val="231F20"/>
                </a:solidFill>
                <a:latin typeface="Lucida Sans"/>
                <a:cs typeface="Lucida Sans"/>
              </a:rPr>
              <a:t>a</a:t>
            </a:r>
            <a:r>
              <a:rPr sz="500" spc="3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500" spc="-10" dirty="0">
                <a:solidFill>
                  <a:srgbClr val="231F20"/>
                </a:solidFill>
                <a:latin typeface="Lucida Sans"/>
                <a:cs typeface="Lucida Sans"/>
              </a:rPr>
              <a:t>s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ud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modo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35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di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n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s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equ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a</a:t>
            </a:r>
            <a:r>
              <a:rPr sz="500" spc="35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am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ilis</a:t>
            </a:r>
            <a:r>
              <a:rPr sz="500" spc="-10" dirty="0">
                <a:solidFill>
                  <a:srgbClr val="231F20"/>
                </a:solidFill>
                <a:latin typeface="Lucida Sans"/>
                <a:cs typeface="Lucida Sans"/>
              </a:rPr>
              <a:t>s</a:t>
            </a:r>
            <a:r>
              <a:rPr sz="500" spc="30" dirty="0">
                <a:solidFill>
                  <a:srgbClr val="231F20"/>
                </a:solidFill>
                <a:latin typeface="Lucida Sans"/>
                <a:cs typeface="Lucida Sans"/>
              </a:rPr>
              <a:t>ec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em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n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n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s</a:t>
            </a:r>
            <a:r>
              <a:rPr sz="500" spc="3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del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in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2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n</a:t>
            </a:r>
            <a:r>
              <a:rPr sz="500" spc="35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lor 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ilism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diam 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aliquisl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i</a:t>
            </a:r>
            <a:r>
              <a:rPr sz="500" spc="-15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illam,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s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ed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25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a</a:t>
            </a:r>
            <a:r>
              <a:rPr sz="500" spc="35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500" spc="30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auguer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sum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dipsu</a:t>
            </a:r>
            <a:r>
              <a:rPr sz="500" spc="-15" dirty="0">
                <a:solidFill>
                  <a:srgbClr val="231F20"/>
                </a:solidFill>
                <a:latin typeface="Lucida Sans"/>
                <a:cs typeface="Lucida Sans"/>
              </a:rPr>
              <a:t>s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tie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c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n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s</a:t>
            </a:r>
            <a:r>
              <a:rPr sz="500" spc="3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min </a:t>
            </a:r>
            <a:r>
              <a:rPr sz="500" spc="-5" dirty="0">
                <a:solidFill>
                  <a:srgbClr val="231F20"/>
                </a:solidFill>
                <a:latin typeface="Lucida Sans"/>
                <a:cs typeface="Lucida Sans"/>
              </a:rPr>
              <a:t>u</a:t>
            </a:r>
            <a:r>
              <a:rPr sz="500" spc="35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alis 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nullan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vol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r si</a:t>
            </a:r>
            <a:r>
              <a:rPr sz="500" spc="-5" dirty="0">
                <a:solidFill>
                  <a:srgbClr val="231F20"/>
                </a:solidFill>
                <a:latin typeface="Lucida Sans"/>
                <a:cs typeface="Lucida Sans"/>
              </a:rPr>
              <a:t>scil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-5" dirty="0">
                <a:solidFill>
                  <a:srgbClr val="231F20"/>
                </a:solidFill>
                <a:latin typeface="Lucida Sans"/>
                <a:cs typeface="Lucida Sans"/>
              </a:rPr>
              <a:t>u</a:t>
            </a:r>
            <a:r>
              <a:rPr sz="500" spc="35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a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c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cum</a:t>
            </a:r>
            <a:r>
              <a:rPr sz="500" spc="-10" dirty="0">
                <a:solidFill>
                  <a:srgbClr val="231F20"/>
                </a:solidFill>
                <a:latin typeface="Lucida Sans"/>
                <a:cs typeface="Lucida Sans"/>
              </a:rPr>
              <a:t>m</a:t>
            </a:r>
            <a:r>
              <a:rPr sz="500" spc="25" dirty="0">
                <a:solidFill>
                  <a:srgbClr val="231F20"/>
                </a:solidFill>
                <a:latin typeface="Lucida Sans"/>
                <a:cs typeface="Lucida Sans"/>
              </a:rPr>
              <a:t>y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nim 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n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n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-5" dirty="0">
                <a:solidFill>
                  <a:srgbClr val="231F20"/>
                </a:solidFill>
                <a:latin typeface="Lucida Sans"/>
                <a:cs typeface="Lucida Sans"/>
              </a:rPr>
              <a:t>u</a:t>
            </a:r>
            <a:r>
              <a:rPr sz="500" spc="25" dirty="0">
                <a:solidFill>
                  <a:srgbClr val="231F20"/>
                </a:solidFill>
                <a:latin typeface="Lucida Sans"/>
                <a:cs typeface="Lucida Sans"/>
              </a:rPr>
              <a:t>tp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a</a:t>
            </a:r>
            <a:r>
              <a:rPr sz="500" spc="55" dirty="0">
                <a:solidFill>
                  <a:srgbClr val="231F20"/>
                </a:solidFill>
                <a:latin typeface="Lucida Sans"/>
                <a:cs typeface="Lucida Sans"/>
              </a:rPr>
              <a:t>-</a:t>
            </a:r>
            <a:r>
              <a:rPr sz="500" spc="50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tumsan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-5" dirty="0">
                <a:solidFill>
                  <a:srgbClr val="231F20"/>
                </a:solidFill>
                <a:latin typeface="Lucida Sans"/>
                <a:cs typeface="Lucida Sans"/>
              </a:rPr>
              <a:t>u</a:t>
            </a:r>
            <a:r>
              <a:rPr sz="500" spc="35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no</a:t>
            </a:r>
            <a:r>
              <a:rPr sz="500" spc="-10" dirty="0">
                <a:solidFill>
                  <a:srgbClr val="231F20"/>
                </a:solidFill>
                <a:latin typeface="Lucida Sans"/>
                <a:cs typeface="Lucida Sans"/>
              </a:rPr>
              <a:t>s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ud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exe</a:t>
            </a:r>
            <a:r>
              <a:rPr sz="500" spc="-2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500" spc="30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c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m</a:t>
            </a:r>
            <a:r>
              <a:rPr sz="500" spc="-15" dirty="0">
                <a:solidFill>
                  <a:srgbClr val="231F20"/>
                </a:solidFill>
                <a:latin typeface="Lucida Sans"/>
                <a:cs typeface="Lucida Sans"/>
              </a:rPr>
              <a:t>m</a:t>
            </a:r>
            <a:r>
              <a:rPr sz="500" spc="25" dirty="0">
                <a:solidFill>
                  <a:srgbClr val="231F20"/>
                </a:solidFill>
                <a:latin typeface="Lucida Sans"/>
                <a:cs typeface="Lucida Sans"/>
              </a:rPr>
              <a:t>y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num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adignis 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dit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wis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eugi</a:t>
            </a:r>
            <a:r>
              <a:rPr sz="500" spc="-5" dirty="0">
                <a:solidFill>
                  <a:srgbClr val="231F20"/>
                </a:solidFill>
                <a:latin typeface="Lucida Sans"/>
                <a:cs typeface="Lucida Sans"/>
              </a:rPr>
              <a:t>a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t.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U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n</a:t>
            </a:r>
            <a:r>
              <a:rPr sz="500" spc="35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lo</a:t>
            </a:r>
            <a:r>
              <a:rPr sz="500" spc="-1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p</a:t>
            </a:r>
            <a:r>
              <a:rPr sz="500" spc="2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500" spc="-1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a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t,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quam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vel</a:t>
            </a:r>
            <a:r>
              <a:rPr sz="500" spc="30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500" spc="-10" dirty="0">
                <a:solidFill>
                  <a:srgbClr val="231F20"/>
                </a:solidFill>
                <a:latin typeface="Lucida Sans"/>
                <a:cs typeface="Lucida Sans"/>
              </a:rPr>
              <a:t>s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ti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 ncipit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adit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lo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exer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in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vol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500" spc="-4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tie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em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num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i</a:t>
            </a:r>
            <a:r>
              <a:rPr sz="500" spc="-15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it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vullam, 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ve</a:t>
            </a:r>
            <a:r>
              <a:rPr sz="500" spc="-1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500" spc="30" dirty="0">
                <a:solidFill>
                  <a:srgbClr val="231F20"/>
                </a:solidFill>
                <a:latin typeface="Lucida Sans"/>
                <a:cs typeface="Lucida Sans"/>
              </a:rPr>
              <a:t>a</a:t>
            </a:r>
            <a:r>
              <a:rPr sz="500" spc="3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s</a:t>
            </a:r>
            <a:r>
              <a:rPr sz="500" spc="3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25" dirty="0">
                <a:solidFill>
                  <a:srgbClr val="231F20"/>
                </a:solidFill>
                <a:latin typeface="Lucida Sans"/>
                <a:cs typeface="Lucida Sans"/>
              </a:rPr>
              <a:t>c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etue</a:t>
            </a:r>
            <a:r>
              <a:rPr sz="500" spc="-1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500" spc="30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duis 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a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u</a:t>
            </a:r>
            <a:r>
              <a:rPr sz="500" spc="35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2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n</a:t>
            </a:r>
            <a:r>
              <a:rPr sz="500" spc="35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nit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vulp</a:t>
            </a:r>
            <a:r>
              <a:rPr sz="500" spc="-10" dirty="0">
                <a:solidFill>
                  <a:srgbClr val="231F20"/>
                </a:solidFill>
                <a:latin typeface="Lucida Sans"/>
                <a:cs typeface="Lucida Sans"/>
              </a:rPr>
              <a:t>u</a:t>
            </a:r>
            <a:r>
              <a:rPr sz="500" spc="35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500" spc="30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lan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heniam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500" spc="35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la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alis nulla 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ad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tie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f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eum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eum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iu</a:t>
            </a:r>
            <a:r>
              <a:rPr sz="500" spc="-5" dirty="0">
                <a:solidFill>
                  <a:srgbClr val="231F20"/>
                </a:solidFill>
                <a:latin typeface="Lucida Sans"/>
                <a:cs typeface="Lucida Sans"/>
              </a:rPr>
              <a:t>s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cidu 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i</a:t>
            </a:r>
            <a:r>
              <a:rPr sz="500" spc="-5" dirty="0">
                <a:solidFill>
                  <a:srgbClr val="231F20"/>
                </a:solidFill>
                <a:latin typeface="Lucida Sans"/>
                <a:cs typeface="Lucida Sans"/>
              </a:rPr>
              <a:t>s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cidu</a:t>
            </a:r>
            <a:r>
              <a:rPr sz="500" spc="-10" dirty="0">
                <a:solidFill>
                  <a:srgbClr val="231F20"/>
                </a:solidFill>
                <a:latin typeface="Lucida Sans"/>
                <a:cs typeface="Lucida Sans"/>
              </a:rPr>
              <a:t>n</a:t>
            </a:r>
            <a:r>
              <a:rPr sz="500" spc="35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velenit,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c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m</a:t>
            </a:r>
            <a:r>
              <a:rPr sz="500" spc="-15" dirty="0">
                <a:solidFill>
                  <a:srgbClr val="231F20"/>
                </a:solidFill>
                <a:latin typeface="Lucida Sans"/>
                <a:cs typeface="Lucida Sans"/>
              </a:rPr>
              <a:t>m</a:t>
            </a:r>
            <a:r>
              <a:rPr sz="500" spc="25" dirty="0">
                <a:solidFill>
                  <a:srgbClr val="231F20"/>
                </a:solidFill>
                <a:latin typeface="Lucida Sans"/>
                <a:cs typeface="Lucida Sans"/>
              </a:rPr>
              <a:t>y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ni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s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cipit 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venis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di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n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s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enim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volo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bo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r 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si.</a:t>
            </a:r>
            <a:endParaRPr sz="500">
              <a:latin typeface="Lucida Sans"/>
              <a:cs typeface="Lucida Sans"/>
            </a:endParaRPr>
          </a:p>
          <a:p>
            <a:pPr marL="12700" marR="2357755">
              <a:lnSpc>
                <a:spcPct val="215300"/>
              </a:lnSpc>
            </a:pP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Med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venlig </a:t>
            </a:r>
            <a:r>
              <a:rPr sz="500" spc="0" dirty="0">
                <a:solidFill>
                  <a:srgbClr val="231F20"/>
                </a:solidFill>
                <a:latin typeface="Lucida Sans"/>
                <a:cs typeface="Lucida Sans"/>
              </a:rPr>
              <a:t>hil</a:t>
            </a:r>
            <a:r>
              <a:rPr sz="500" spc="-5" dirty="0">
                <a:solidFill>
                  <a:srgbClr val="231F20"/>
                </a:solidFill>
                <a:latin typeface="Lucida Sans"/>
                <a:cs typeface="Lucida Sans"/>
              </a:rPr>
              <a:t>s</a:t>
            </a:r>
            <a:r>
              <a:rPr sz="500" spc="25" dirty="0">
                <a:solidFill>
                  <a:srgbClr val="231F20"/>
                </a:solidFill>
                <a:latin typeface="Lucida Sans"/>
                <a:cs typeface="Lucida Sans"/>
              </a:rPr>
              <a:t>en</a:t>
            </a:r>
            <a:r>
              <a:rPr sz="500" spc="1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-75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500" spc="-1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b</a:t>
            </a:r>
            <a:r>
              <a:rPr sz="500" spc="25" dirty="0">
                <a:solidFill>
                  <a:srgbClr val="231F20"/>
                </a:solidFill>
                <a:latin typeface="Lucida Sans"/>
                <a:cs typeface="Lucida Sans"/>
              </a:rPr>
              <a:t>en</a:t>
            </a:r>
            <a:r>
              <a:rPr sz="50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500" spc="20" dirty="0">
                <a:solidFill>
                  <a:srgbClr val="231F20"/>
                </a:solidFill>
                <a:latin typeface="Lucida Sans"/>
                <a:cs typeface="Lucida Sans"/>
              </a:rPr>
              <a:t>U</a:t>
            </a:r>
            <a:r>
              <a:rPr sz="500" spc="-5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500" spc="10" dirty="0">
                <a:solidFill>
                  <a:srgbClr val="231F20"/>
                </a:solidFill>
                <a:latin typeface="Lucida Sans"/>
                <a:cs typeface="Lucida Sans"/>
              </a:rPr>
              <a:t>laub</a:t>
            </a:r>
            <a:endParaRPr sz="500">
              <a:latin typeface="Lucida Sans"/>
              <a:cs typeface="Lucida Sans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6391046" y="3627259"/>
            <a:ext cx="2281428" cy="1499615"/>
          </a:xfrm>
          <a:custGeom>
            <a:avLst/>
            <a:gdLst/>
            <a:ahLst/>
            <a:cxnLst/>
            <a:rect l="l" t="t" r="r" b="b"/>
            <a:pathLst>
              <a:path w="2281428" h="1499615">
                <a:moveTo>
                  <a:pt x="0" y="0"/>
                </a:moveTo>
                <a:lnTo>
                  <a:pt x="2281428" y="0"/>
                </a:lnTo>
                <a:lnTo>
                  <a:pt x="2281428" y="1499615"/>
                </a:lnTo>
                <a:lnTo>
                  <a:pt x="0" y="1499615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371996" y="3608197"/>
            <a:ext cx="2141994" cy="1360805"/>
          </a:xfrm>
          <a:custGeom>
            <a:avLst/>
            <a:gdLst/>
            <a:ahLst/>
            <a:cxnLst/>
            <a:rect l="l" t="t" r="r" b="b"/>
            <a:pathLst>
              <a:path w="2141994" h="1360804">
                <a:moveTo>
                  <a:pt x="0" y="1360805"/>
                </a:moveTo>
                <a:lnTo>
                  <a:pt x="2141994" y="1360805"/>
                </a:lnTo>
                <a:lnTo>
                  <a:pt x="2141994" y="0"/>
                </a:lnTo>
                <a:lnTo>
                  <a:pt x="0" y="0"/>
                </a:lnTo>
                <a:lnTo>
                  <a:pt x="0" y="1360805"/>
                </a:lnTo>
                <a:close/>
              </a:path>
            </a:pathLst>
          </a:custGeom>
          <a:solidFill>
            <a:srgbClr val="F5821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374517" y="3763403"/>
            <a:ext cx="504851" cy="1089901"/>
          </a:xfrm>
          <a:custGeom>
            <a:avLst/>
            <a:gdLst/>
            <a:ahLst/>
            <a:cxnLst/>
            <a:rect l="l" t="t" r="r" b="b"/>
            <a:pathLst>
              <a:path w="504851" h="1089901">
                <a:moveTo>
                  <a:pt x="108604" y="0"/>
                </a:moveTo>
                <a:lnTo>
                  <a:pt x="0" y="101"/>
                </a:lnTo>
                <a:lnTo>
                  <a:pt x="0" y="280886"/>
                </a:lnTo>
                <a:lnTo>
                  <a:pt x="25831" y="281273"/>
                </a:lnTo>
                <a:lnTo>
                  <a:pt x="49862" y="282346"/>
                </a:lnTo>
                <a:lnTo>
                  <a:pt x="92655" y="286190"/>
                </a:lnTo>
                <a:lnTo>
                  <a:pt x="144197" y="294871"/>
                </a:lnTo>
                <a:lnTo>
                  <a:pt x="181390" y="304914"/>
                </a:lnTo>
                <a:lnTo>
                  <a:pt x="217618" y="320150"/>
                </a:lnTo>
                <a:lnTo>
                  <a:pt x="217728" y="424650"/>
                </a:lnTo>
                <a:lnTo>
                  <a:pt x="218842" y="448301"/>
                </a:lnTo>
                <a:lnTo>
                  <a:pt x="219764" y="469669"/>
                </a:lnTo>
                <a:lnTo>
                  <a:pt x="220423" y="488957"/>
                </a:lnTo>
                <a:lnTo>
                  <a:pt x="220689" y="503377"/>
                </a:lnTo>
                <a:lnTo>
                  <a:pt x="220656" y="522107"/>
                </a:lnTo>
                <a:lnTo>
                  <a:pt x="217209" y="561309"/>
                </a:lnTo>
                <a:lnTo>
                  <a:pt x="202469" y="602467"/>
                </a:lnTo>
                <a:lnTo>
                  <a:pt x="171868" y="642840"/>
                </a:lnTo>
                <a:lnTo>
                  <a:pt x="120751" y="695426"/>
                </a:lnTo>
                <a:lnTo>
                  <a:pt x="90936" y="721964"/>
                </a:lnTo>
                <a:lnTo>
                  <a:pt x="51204" y="747693"/>
                </a:lnTo>
                <a:lnTo>
                  <a:pt x="11854" y="762711"/>
                </a:lnTo>
                <a:lnTo>
                  <a:pt x="5134" y="764132"/>
                </a:lnTo>
                <a:lnTo>
                  <a:pt x="0" y="1089901"/>
                </a:lnTo>
                <a:lnTo>
                  <a:pt x="50484" y="1089528"/>
                </a:lnTo>
                <a:lnTo>
                  <a:pt x="88960" y="1085901"/>
                </a:lnTo>
                <a:lnTo>
                  <a:pt x="132356" y="1070508"/>
                </a:lnTo>
                <a:lnTo>
                  <a:pt x="166479" y="1046912"/>
                </a:lnTo>
                <a:lnTo>
                  <a:pt x="208385" y="1009441"/>
                </a:lnTo>
                <a:lnTo>
                  <a:pt x="243505" y="975177"/>
                </a:lnTo>
                <a:lnTo>
                  <a:pt x="286372" y="932383"/>
                </a:lnTo>
                <a:lnTo>
                  <a:pt x="319892" y="895979"/>
                </a:lnTo>
                <a:lnTo>
                  <a:pt x="349812" y="857910"/>
                </a:lnTo>
                <a:lnTo>
                  <a:pt x="376333" y="818557"/>
                </a:lnTo>
                <a:lnTo>
                  <a:pt x="399661" y="778304"/>
                </a:lnTo>
                <a:lnTo>
                  <a:pt x="419997" y="737531"/>
                </a:lnTo>
                <a:lnTo>
                  <a:pt x="437547" y="696621"/>
                </a:lnTo>
                <a:lnTo>
                  <a:pt x="452513" y="655955"/>
                </a:lnTo>
                <a:lnTo>
                  <a:pt x="465099" y="615916"/>
                </a:lnTo>
                <a:lnTo>
                  <a:pt x="475508" y="576885"/>
                </a:lnTo>
                <a:lnTo>
                  <a:pt x="483944" y="539245"/>
                </a:lnTo>
                <a:lnTo>
                  <a:pt x="495712" y="469663"/>
                </a:lnTo>
                <a:lnTo>
                  <a:pt x="502030" y="410225"/>
                </a:lnTo>
                <a:lnTo>
                  <a:pt x="504527" y="363986"/>
                </a:lnTo>
                <a:lnTo>
                  <a:pt x="504851" y="346772"/>
                </a:lnTo>
                <a:lnTo>
                  <a:pt x="504831" y="334003"/>
                </a:lnTo>
                <a:lnTo>
                  <a:pt x="504670" y="326061"/>
                </a:lnTo>
                <a:lnTo>
                  <a:pt x="504571" y="88417"/>
                </a:lnTo>
                <a:lnTo>
                  <a:pt x="466076" y="64432"/>
                </a:lnTo>
                <a:lnTo>
                  <a:pt x="433080" y="45226"/>
                </a:lnTo>
                <a:lnTo>
                  <a:pt x="387453" y="24217"/>
                </a:lnTo>
                <a:lnTo>
                  <a:pt x="337626" y="10974"/>
                </a:lnTo>
                <a:lnTo>
                  <a:pt x="297164" y="5575"/>
                </a:lnTo>
                <a:lnTo>
                  <a:pt x="247471" y="2301"/>
                </a:lnTo>
                <a:lnTo>
                  <a:pt x="149177" y="210"/>
                </a:lnTo>
                <a:lnTo>
                  <a:pt x="108604" y="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284171" y="1343173"/>
            <a:ext cx="116133" cy="121018"/>
          </a:xfrm>
          <a:custGeom>
            <a:avLst/>
            <a:gdLst/>
            <a:ahLst/>
            <a:cxnLst/>
            <a:rect l="l" t="t" r="r" b="b"/>
            <a:pathLst>
              <a:path w="116133" h="121018">
                <a:moveTo>
                  <a:pt x="55664" y="0"/>
                </a:moveTo>
                <a:lnTo>
                  <a:pt x="0" y="0"/>
                </a:lnTo>
                <a:lnTo>
                  <a:pt x="0" y="121018"/>
                </a:lnTo>
                <a:lnTo>
                  <a:pt x="55486" y="121018"/>
                </a:lnTo>
                <a:lnTo>
                  <a:pt x="65281" y="120506"/>
                </a:lnTo>
                <a:lnTo>
                  <a:pt x="77933" y="117948"/>
                </a:lnTo>
                <a:lnTo>
                  <a:pt x="89106" y="113042"/>
                </a:lnTo>
                <a:lnTo>
                  <a:pt x="98611" y="105568"/>
                </a:lnTo>
                <a:lnTo>
                  <a:pt x="102949" y="99745"/>
                </a:lnTo>
                <a:lnTo>
                  <a:pt x="43218" y="99745"/>
                </a:lnTo>
                <a:lnTo>
                  <a:pt x="33185" y="99402"/>
                </a:lnTo>
                <a:lnTo>
                  <a:pt x="33185" y="21259"/>
                </a:lnTo>
                <a:lnTo>
                  <a:pt x="44223" y="20889"/>
                </a:lnTo>
                <a:lnTo>
                  <a:pt x="106751" y="20889"/>
                </a:lnTo>
                <a:lnTo>
                  <a:pt x="105186" y="18210"/>
                </a:lnTo>
                <a:lnTo>
                  <a:pt x="95728" y="9666"/>
                </a:lnTo>
                <a:lnTo>
                  <a:pt x="84085" y="4039"/>
                </a:lnTo>
                <a:lnTo>
                  <a:pt x="70613" y="945"/>
                </a:lnTo>
                <a:lnTo>
                  <a:pt x="55664" y="0"/>
                </a:lnTo>
                <a:close/>
              </a:path>
              <a:path w="116133" h="121018">
                <a:moveTo>
                  <a:pt x="106751" y="20889"/>
                </a:moveTo>
                <a:lnTo>
                  <a:pt x="44223" y="20889"/>
                </a:lnTo>
                <a:lnTo>
                  <a:pt x="58794" y="21800"/>
                </a:lnTo>
                <a:lnTo>
                  <a:pt x="69580" y="26034"/>
                </a:lnTo>
                <a:lnTo>
                  <a:pt x="76865" y="34703"/>
                </a:lnTo>
                <a:lnTo>
                  <a:pt x="80937" y="48916"/>
                </a:lnTo>
                <a:lnTo>
                  <a:pt x="82080" y="69786"/>
                </a:lnTo>
                <a:lnTo>
                  <a:pt x="78664" y="84786"/>
                </a:lnTo>
                <a:lnTo>
                  <a:pt x="71340" y="94133"/>
                </a:lnTo>
                <a:lnTo>
                  <a:pt x="59671" y="98797"/>
                </a:lnTo>
                <a:lnTo>
                  <a:pt x="43218" y="99745"/>
                </a:lnTo>
                <a:lnTo>
                  <a:pt x="102949" y="99745"/>
                </a:lnTo>
                <a:lnTo>
                  <a:pt x="106256" y="95306"/>
                </a:lnTo>
                <a:lnTo>
                  <a:pt x="111852" y="82036"/>
                </a:lnTo>
                <a:lnTo>
                  <a:pt x="115208" y="65538"/>
                </a:lnTo>
                <a:lnTo>
                  <a:pt x="116133" y="45591"/>
                </a:lnTo>
                <a:lnTo>
                  <a:pt x="112105" y="30057"/>
                </a:lnTo>
                <a:lnTo>
                  <a:pt x="106751" y="2088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408674" y="1371868"/>
            <a:ext cx="92472" cy="95097"/>
          </a:xfrm>
          <a:custGeom>
            <a:avLst/>
            <a:gdLst/>
            <a:ahLst/>
            <a:cxnLst/>
            <a:rect l="l" t="t" r="r" b="b"/>
            <a:pathLst>
              <a:path w="92472" h="95097">
                <a:moveTo>
                  <a:pt x="90182" y="19131"/>
                </a:moveTo>
                <a:lnTo>
                  <a:pt x="46977" y="19131"/>
                </a:lnTo>
                <a:lnTo>
                  <a:pt x="57775" y="24677"/>
                </a:lnTo>
                <a:lnTo>
                  <a:pt x="57515" y="36301"/>
                </a:lnTo>
                <a:lnTo>
                  <a:pt x="18365" y="41081"/>
                </a:lnTo>
                <a:lnTo>
                  <a:pt x="8" y="76593"/>
                </a:lnTo>
                <a:lnTo>
                  <a:pt x="0" y="77278"/>
                </a:lnTo>
                <a:lnTo>
                  <a:pt x="8249" y="87964"/>
                </a:lnTo>
                <a:lnTo>
                  <a:pt x="20669" y="93229"/>
                </a:lnTo>
                <a:lnTo>
                  <a:pt x="34750" y="94955"/>
                </a:lnTo>
                <a:lnTo>
                  <a:pt x="48035" y="95097"/>
                </a:lnTo>
                <a:lnTo>
                  <a:pt x="54385" y="95088"/>
                </a:lnTo>
                <a:lnTo>
                  <a:pt x="63883" y="94863"/>
                </a:lnTo>
                <a:lnTo>
                  <a:pt x="74518" y="94020"/>
                </a:lnTo>
                <a:lnTo>
                  <a:pt x="92472" y="92150"/>
                </a:lnTo>
                <a:lnTo>
                  <a:pt x="92271" y="77621"/>
                </a:lnTo>
                <a:lnTo>
                  <a:pt x="38700" y="77621"/>
                </a:lnTo>
                <a:lnTo>
                  <a:pt x="30051" y="76936"/>
                </a:lnTo>
                <a:lnTo>
                  <a:pt x="30051" y="54291"/>
                </a:lnTo>
                <a:lnTo>
                  <a:pt x="38700" y="53593"/>
                </a:lnTo>
                <a:lnTo>
                  <a:pt x="91940" y="53593"/>
                </a:lnTo>
                <a:lnTo>
                  <a:pt x="91497" y="21514"/>
                </a:lnTo>
                <a:lnTo>
                  <a:pt x="90182" y="19131"/>
                </a:lnTo>
                <a:close/>
              </a:path>
              <a:path w="92472" h="95097">
                <a:moveTo>
                  <a:pt x="91940" y="53593"/>
                </a:moveTo>
                <a:lnTo>
                  <a:pt x="58233" y="53593"/>
                </a:lnTo>
                <a:lnTo>
                  <a:pt x="61001" y="53771"/>
                </a:lnTo>
                <a:lnTo>
                  <a:pt x="61001" y="76593"/>
                </a:lnTo>
                <a:lnTo>
                  <a:pt x="56848" y="77278"/>
                </a:lnTo>
                <a:lnTo>
                  <a:pt x="51667" y="77621"/>
                </a:lnTo>
                <a:lnTo>
                  <a:pt x="92271" y="77621"/>
                </a:lnTo>
                <a:lnTo>
                  <a:pt x="91940" y="53593"/>
                </a:lnTo>
                <a:close/>
              </a:path>
              <a:path w="92472" h="95097">
                <a:moveTo>
                  <a:pt x="43590" y="0"/>
                </a:moveTo>
                <a:lnTo>
                  <a:pt x="29953" y="164"/>
                </a:lnTo>
                <a:lnTo>
                  <a:pt x="20179" y="1054"/>
                </a:lnTo>
                <a:lnTo>
                  <a:pt x="6709" y="3288"/>
                </a:lnTo>
                <a:lnTo>
                  <a:pt x="6872" y="21587"/>
                </a:lnTo>
                <a:lnTo>
                  <a:pt x="13138" y="20720"/>
                </a:lnTo>
                <a:lnTo>
                  <a:pt x="27131" y="19508"/>
                </a:lnTo>
                <a:lnTo>
                  <a:pt x="46977" y="19131"/>
                </a:lnTo>
                <a:lnTo>
                  <a:pt x="90182" y="19131"/>
                </a:lnTo>
                <a:lnTo>
                  <a:pt x="85039" y="9814"/>
                </a:lnTo>
                <a:lnTo>
                  <a:pt x="73860" y="3345"/>
                </a:lnTo>
                <a:lnTo>
                  <a:pt x="59523" y="581"/>
                </a:lnTo>
                <a:lnTo>
                  <a:pt x="4359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517220" y="1371877"/>
            <a:ext cx="157848" cy="92319"/>
          </a:xfrm>
          <a:custGeom>
            <a:avLst/>
            <a:gdLst/>
            <a:ahLst/>
            <a:cxnLst/>
            <a:rect l="l" t="t" r="r" b="b"/>
            <a:pathLst>
              <a:path w="157848" h="92319">
                <a:moveTo>
                  <a:pt x="29209" y="1552"/>
                </a:moveTo>
                <a:lnTo>
                  <a:pt x="0" y="1552"/>
                </a:lnTo>
                <a:lnTo>
                  <a:pt x="0" y="92319"/>
                </a:lnTo>
                <a:lnTo>
                  <a:pt x="32321" y="92319"/>
                </a:lnTo>
                <a:lnTo>
                  <a:pt x="32321" y="27142"/>
                </a:lnTo>
                <a:lnTo>
                  <a:pt x="34404" y="26101"/>
                </a:lnTo>
                <a:lnTo>
                  <a:pt x="42875" y="22989"/>
                </a:lnTo>
                <a:lnTo>
                  <a:pt x="157404" y="22989"/>
                </a:lnTo>
                <a:lnTo>
                  <a:pt x="157402" y="22666"/>
                </a:lnTo>
                <a:lnTo>
                  <a:pt x="152426" y="11750"/>
                </a:lnTo>
                <a:lnTo>
                  <a:pt x="90589" y="11750"/>
                </a:lnTo>
                <a:lnTo>
                  <a:pt x="89942" y="10886"/>
                </a:lnTo>
                <a:lnTo>
                  <a:pt x="29209" y="10886"/>
                </a:lnTo>
                <a:lnTo>
                  <a:pt x="29209" y="1552"/>
                </a:lnTo>
                <a:close/>
              </a:path>
              <a:path w="157848" h="92319">
                <a:moveTo>
                  <a:pt x="157404" y="22989"/>
                </a:moveTo>
                <a:lnTo>
                  <a:pt x="61721" y="22989"/>
                </a:lnTo>
                <a:lnTo>
                  <a:pt x="62407" y="31981"/>
                </a:lnTo>
                <a:lnTo>
                  <a:pt x="62407" y="92319"/>
                </a:lnTo>
                <a:lnTo>
                  <a:pt x="94741" y="92319"/>
                </a:lnTo>
                <a:lnTo>
                  <a:pt x="94741" y="27142"/>
                </a:lnTo>
                <a:lnTo>
                  <a:pt x="96812" y="26101"/>
                </a:lnTo>
                <a:lnTo>
                  <a:pt x="105803" y="23155"/>
                </a:lnTo>
                <a:lnTo>
                  <a:pt x="157405" y="23155"/>
                </a:lnTo>
                <a:lnTo>
                  <a:pt x="157404" y="22989"/>
                </a:lnTo>
                <a:close/>
              </a:path>
              <a:path w="157848" h="92319">
                <a:moveTo>
                  <a:pt x="157405" y="23155"/>
                </a:moveTo>
                <a:lnTo>
                  <a:pt x="124650" y="23155"/>
                </a:lnTo>
                <a:lnTo>
                  <a:pt x="125323" y="31981"/>
                </a:lnTo>
                <a:lnTo>
                  <a:pt x="125336" y="92319"/>
                </a:lnTo>
                <a:lnTo>
                  <a:pt x="157848" y="92319"/>
                </a:lnTo>
                <a:lnTo>
                  <a:pt x="157405" y="23155"/>
                </a:lnTo>
                <a:close/>
              </a:path>
              <a:path w="157848" h="92319">
                <a:moveTo>
                  <a:pt x="126667" y="57"/>
                </a:moveTo>
                <a:lnTo>
                  <a:pt x="113995" y="2006"/>
                </a:lnTo>
                <a:lnTo>
                  <a:pt x="102481" y="6134"/>
                </a:lnTo>
                <a:lnTo>
                  <a:pt x="90589" y="11750"/>
                </a:lnTo>
                <a:lnTo>
                  <a:pt x="152426" y="11750"/>
                </a:lnTo>
                <a:lnTo>
                  <a:pt x="151380" y="9455"/>
                </a:lnTo>
                <a:lnTo>
                  <a:pt x="140295" y="2224"/>
                </a:lnTo>
                <a:lnTo>
                  <a:pt x="126667" y="57"/>
                </a:lnTo>
                <a:close/>
              </a:path>
              <a:path w="157848" h="92319">
                <a:moveTo>
                  <a:pt x="65556" y="0"/>
                </a:moveTo>
                <a:lnTo>
                  <a:pt x="51917" y="1735"/>
                </a:lnTo>
                <a:lnTo>
                  <a:pt x="40348" y="5720"/>
                </a:lnTo>
                <a:lnTo>
                  <a:pt x="29209" y="10886"/>
                </a:lnTo>
                <a:lnTo>
                  <a:pt x="89942" y="10886"/>
                </a:lnTo>
                <a:lnTo>
                  <a:pt x="89109" y="9775"/>
                </a:lnTo>
                <a:lnTo>
                  <a:pt x="78409" y="2255"/>
                </a:lnTo>
                <a:lnTo>
                  <a:pt x="6555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687711" y="1371868"/>
            <a:ext cx="92472" cy="95097"/>
          </a:xfrm>
          <a:custGeom>
            <a:avLst/>
            <a:gdLst/>
            <a:ahLst/>
            <a:cxnLst/>
            <a:rect l="l" t="t" r="r" b="b"/>
            <a:pathLst>
              <a:path w="92472" h="95097">
                <a:moveTo>
                  <a:pt x="90184" y="19135"/>
                </a:moveTo>
                <a:lnTo>
                  <a:pt x="47003" y="19135"/>
                </a:lnTo>
                <a:lnTo>
                  <a:pt x="57783" y="24683"/>
                </a:lnTo>
                <a:lnTo>
                  <a:pt x="57515" y="36301"/>
                </a:lnTo>
                <a:lnTo>
                  <a:pt x="18365" y="41081"/>
                </a:lnTo>
                <a:lnTo>
                  <a:pt x="8" y="76593"/>
                </a:lnTo>
                <a:lnTo>
                  <a:pt x="0" y="77278"/>
                </a:lnTo>
                <a:lnTo>
                  <a:pt x="8249" y="87964"/>
                </a:lnTo>
                <a:lnTo>
                  <a:pt x="20669" y="93229"/>
                </a:lnTo>
                <a:lnTo>
                  <a:pt x="34750" y="94955"/>
                </a:lnTo>
                <a:lnTo>
                  <a:pt x="48035" y="95097"/>
                </a:lnTo>
                <a:lnTo>
                  <a:pt x="54385" y="95088"/>
                </a:lnTo>
                <a:lnTo>
                  <a:pt x="63883" y="94863"/>
                </a:lnTo>
                <a:lnTo>
                  <a:pt x="74518" y="94020"/>
                </a:lnTo>
                <a:lnTo>
                  <a:pt x="92472" y="92150"/>
                </a:lnTo>
                <a:lnTo>
                  <a:pt x="92271" y="77621"/>
                </a:lnTo>
                <a:lnTo>
                  <a:pt x="38700" y="77621"/>
                </a:lnTo>
                <a:lnTo>
                  <a:pt x="30051" y="76936"/>
                </a:lnTo>
                <a:lnTo>
                  <a:pt x="30051" y="54291"/>
                </a:lnTo>
                <a:lnTo>
                  <a:pt x="38700" y="53593"/>
                </a:lnTo>
                <a:lnTo>
                  <a:pt x="91940" y="53593"/>
                </a:lnTo>
                <a:lnTo>
                  <a:pt x="91497" y="21514"/>
                </a:lnTo>
                <a:lnTo>
                  <a:pt x="90184" y="19135"/>
                </a:lnTo>
                <a:close/>
              </a:path>
              <a:path w="92472" h="95097">
                <a:moveTo>
                  <a:pt x="91940" y="53593"/>
                </a:moveTo>
                <a:lnTo>
                  <a:pt x="58233" y="53593"/>
                </a:lnTo>
                <a:lnTo>
                  <a:pt x="61001" y="53771"/>
                </a:lnTo>
                <a:lnTo>
                  <a:pt x="61001" y="76593"/>
                </a:lnTo>
                <a:lnTo>
                  <a:pt x="56848" y="77278"/>
                </a:lnTo>
                <a:lnTo>
                  <a:pt x="51667" y="77621"/>
                </a:lnTo>
                <a:lnTo>
                  <a:pt x="92271" y="77621"/>
                </a:lnTo>
                <a:lnTo>
                  <a:pt x="91940" y="53593"/>
                </a:lnTo>
                <a:close/>
              </a:path>
              <a:path w="92472" h="95097">
                <a:moveTo>
                  <a:pt x="43590" y="0"/>
                </a:moveTo>
                <a:lnTo>
                  <a:pt x="29953" y="164"/>
                </a:lnTo>
                <a:lnTo>
                  <a:pt x="20179" y="1054"/>
                </a:lnTo>
                <a:lnTo>
                  <a:pt x="6709" y="3288"/>
                </a:lnTo>
                <a:lnTo>
                  <a:pt x="6875" y="21586"/>
                </a:lnTo>
                <a:lnTo>
                  <a:pt x="13153" y="20719"/>
                </a:lnTo>
                <a:lnTo>
                  <a:pt x="27151" y="19508"/>
                </a:lnTo>
                <a:lnTo>
                  <a:pt x="47003" y="19135"/>
                </a:lnTo>
                <a:lnTo>
                  <a:pt x="90184" y="19135"/>
                </a:lnTo>
                <a:lnTo>
                  <a:pt x="85039" y="9814"/>
                </a:lnTo>
                <a:lnTo>
                  <a:pt x="73860" y="3345"/>
                </a:lnTo>
                <a:lnTo>
                  <a:pt x="59523" y="581"/>
                </a:lnTo>
                <a:lnTo>
                  <a:pt x="4359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794262" y="1372372"/>
            <a:ext cx="80816" cy="94240"/>
          </a:xfrm>
          <a:custGeom>
            <a:avLst/>
            <a:gdLst/>
            <a:ahLst/>
            <a:cxnLst/>
            <a:rect l="l" t="t" r="r" b="b"/>
            <a:pathLst>
              <a:path w="80816" h="94240">
                <a:moveTo>
                  <a:pt x="88" y="71938"/>
                </a:moveTo>
                <a:lnTo>
                  <a:pt x="4876" y="91503"/>
                </a:lnTo>
                <a:lnTo>
                  <a:pt x="19195" y="93251"/>
                </a:lnTo>
                <a:lnTo>
                  <a:pt x="35877" y="94240"/>
                </a:lnTo>
                <a:lnTo>
                  <a:pt x="43228" y="93952"/>
                </a:lnTo>
                <a:lnTo>
                  <a:pt x="58424" y="90979"/>
                </a:lnTo>
                <a:lnTo>
                  <a:pt x="70310" y="84569"/>
                </a:lnTo>
                <a:lnTo>
                  <a:pt x="77110" y="75693"/>
                </a:lnTo>
                <a:lnTo>
                  <a:pt x="23939" y="75693"/>
                </a:lnTo>
                <a:lnTo>
                  <a:pt x="13815" y="74866"/>
                </a:lnTo>
                <a:lnTo>
                  <a:pt x="88" y="71938"/>
                </a:lnTo>
                <a:close/>
              </a:path>
              <a:path w="80816" h="94240">
                <a:moveTo>
                  <a:pt x="80457" y="59315"/>
                </a:moveTo>
                <a:lnTo>
                  <a:pt x="51091" y="59315"/>
                </a:lnTo>
                <a:lnTo>
                  <a:pt x="50735" y="68769"/>
                </a:lnTo>
                <a:lnTo>
                  <a:pt x="42733" y="74303"/>
                </a:lnTo>
                <a:lnTo>
                  <a:pt x="23939" y="75693"/>
                </a:lnTo>
                <a:lnTo>
                  <a:pt x="77110" y="75693"/>
                </a:lnTo>
                <a:lnTo>
                  <a:pt x="78053" y="74462"/>
                </a:lnTo>
                <a:lnTo>
                  <a:pt x="80816" y="60398"/>
                </a:lnTo>
                <a:lnTo>
                  <a:pt x="80457" y="59315"/>
                </a:lnTo>
                <a:close/>
              </a:path>
              <a:path w="80816" h="94240">
                <a:moveTo>
                  <a:pt x="34384" y="0"/>
                </a:moveTo>
                <a:lnTo>
                  <a:pt x="20350" y="3078"/>
                </a:lnTo>
                <a:lnTo>
                  <a:pt x="9326" y="9632"/>
                </a:lnTo>
                <a:lnTo>
                  <a:pt x="2235" y="20429"/>
                </a:lnTo>
                <a:lnTo>
                  <a:pt x="0" y="36240"/>
                </a:lnTo>
                <a:lnTo>
                  <a:pt x="6925" y="47924"/>
                </a:lnTo>
                <a:lnTo>
                  <a:pt x="18567" y="54689"/>
                </a:lnTo>
                <a:lnTo>
                  <a:pt x="31902" y="58108"/>
                </a:lnTo>
                <a:lnTo>
                  <a:pt x="42265" y="60013"/>
                </a:lnTo>
                <a:lnTo>
                  <a:pt x="51091" y="59315"/>
                </a:lnTo>
                <a:lnTo>
                  <a:pt x="80457" y="59315"/>
                </a:lnTo>
                <a:lnTo>
                  <a:pt x="76007" y="45891"/>
                </a:lnTo>
                <a:lnTo>
                  <a:pt x="65136" y="38271"/>
                </a:lnTo>
                <a:lnTo>
                  <a:pt x="52476" y="34943"/>
                </a:lnTo>
                <a:lnTo>
                  <a:pt x="44550" y="33559"/>
                </a:lnTo>
                <a:lnTo>
                  <a:pt x="29476" y="33559"/>
                </a:lnTo>
                <a:lnTo>
                  <a:pt x="29476" y="17125"/>
                </a:lnTo>
                <a:lnTo>
                  <a:pt x="75417" y="17125"/>
                </a:lnTo>
                <a:lnTo>
                  <a:pt x="75192" y="2558"/>
                </a:lnTo>
                <a:lnTo>
                  <a:pt x="68850" y="1613"/>
                </a:lnTo>
                <a:lnTo>
                  <a:pt x="54892" y="368"/>
                </a:lnTo>
                <a:lnTo>
                  <a:pt x="34384" y="0"/>
                </a:lnTo>
                <a:close/>
              </a:path>
              <a:path w="80816" h="94240">
                <a:moveTo>
                  <a:pt x="40550" y="32860"/>
                </a:moveTo>
                <a:lnTo>
                  <a:pt x="29476" y="33559"/>
                </a:lnTo>
                <a:lnTo>
                  <a:pt x="44550" y="33559"/>
                </a:lnTo>
                <a:lnTo>
                  <a:pt x="40550" y="32860"/>
                </a:lnTo>
                <a:close/>
              </a:path>
              <a:path w="80816" h="94240">
                <a:moveTo>
                  <a:pt x="75417" y="17125"/>
                </a:moveTo>
                <a:lnTo>
                  <a:pt x="29476" y="17125"/>
                </a:lnTo>
                <a:lnTo>
                  <a:pt x="44005" y="17481"/>
                </a:lnTo>
                <a:lnTo>
                  <a:pt x="50158" y="17481"/>
                </a:lnTo>
                <a:lnTo>
                  <a:pt x="58081" y="17810"/>
                </a:lnTo>
                <a:lnTo>
                  <a:pt x="75463" y="20072"/>
                </a:lnTo>
                <a:lnTo>
                  <a:pt x="75417" y="1712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884600" y="1372258"/>
            <a:ext cx="97936" cy="94300"/>
          </a:xfrm>
          <a:custGeom>
            <a:avLst/>
            <a:gdLst/>
            <a:ahLst/>
            <a:cxnLst/>
            <a:rect l="l" t="t" r="r" b="b"/>
            <a:pathLst>
              <a:path w="97936" h="94300">
                <a:moveTo>
                  <a:pt x="35160" y="0"/>
                </a:moveTo>
                <a:lnTo>
                  <a:pt x="1255" y="37256"/>
                </a:lnTo>
                <a:lnTo>
                  <a:pt x="0" y="54691"/>
                </a:lnTo>
                <a:lnTo>
                  <a:pt x="3509" y="67883"/>
                </a:lnTo>
                <a:lnTo>
                  <a:pt x="48659" y="93435"/>
                </a:lnTo>
                <a:lnTo>
                  <a:pt x="67204" y="94300"/>
                </a:lnTo>
                <a:lnTo>
                  <a:pt x="77429" y="93539"/>
                </a:lnTo>
                <a:lnTo>
                  <a:pt x="90066" y="91067"/>
                </a:lnTo>
                <a:lnTo>
                  <a:pt x="89943" y="74490"/>
                </a:lnTo>
                <a:lnTo>
                  <a:pt x="70630" y="74490"/>
                </a:lnTo>
                <a:lnTo>
                  <a:pt x="49908" y="74362"/>
                </a:lnTo>
                <a:lnTo>
                  <a:pt x="37541" y="68376"/>
                </a:lnTo>
                <a:lnTo>
                  <a:pt x="32332" y="55456"/>
                </a:lnTo>
                <a:lnTo>
                  <a:pt x="97936" y="41511"/>
                </a:lnTo>
                <a:lnTo>
                  <a:pt x="97378" y="38337"/>
                </a:lnTo>
                <a:lnTo>
                  <a:pt x="66902" y="38337"/>
                </a:lnTo>
                <a:lnTo>
                  <a:pt x="32345" y="35245"/>
                </a:lnTo>
                <a:lnTo>
                  <a:pt x="36281" y="22058"/>
                </a:lnTo>
                <a:lnTo>
                  <a:pt x="49617" y="16556"/>
                </a:lnTo>
                <a:lnTo>
                  <a:pt x="89581" y="16556"/>
                </a:lnTo>
                <a:lnTo>
                  <a:pt x="82722" y="9537"/>
                </a:lnTo>
                <a:lnTo>
                  <a:pt x="71124" y="3838"/>
                </a:lnTo>
                <a:lnTo>
                  <a:pt x="55435" y="653"/>
                </a:lnTo>
                <a:lnTo>
                  <a:pt x="35160" y="0"/>
                </a:lnTo>
                <a:close/>
              </a:path>
              <a:path w="97936" h="94300">
                <a:moveTo>
                  <a:pt x="89930" y="72766"/>
                </a:moveTo>
                <a:lnTo>
                  <a:pt x="84215" y="73541"/>
                </a:lnTo>
                <a:lnTo>
                  <a:pt x="70630" y="74490"/>
                </a:lnTo>
                <a:lnTo>
                  <a:pt x="89943" y="74490"/>
                </a:lnTo>
                <a:lnTo>
                  <a:pt x="89930" y="72766"/>
                </a:lnTo>
                <a:close/>
              </a:path>
              <a:path w="97936" h="94300">
                <a:moveTo>
                  <a:pt x="89581" y="16556"/>
                </a:moveTo>
                <a:lnTo>
                  <a:pt x="49617" y="16556"/>
                </a:lnTo>
                <a:lnTo>
                  <a:pt x="53158" y="16780"/>
                </a:lnTo>
                <a:lnTo>
                  <a:pt x="64235" y="24173"/>
                </a:lnTo>
                <a:lnTo>
                  <a:pt x="66902" y="38337"/>
                </a:lnTo>
                <a:lnTo>
                  <a:pt x="97378" y="38337"/>
                </a:lnTo>
                <a:lnTo>
                  <a:pt x="95631" y="28393"/>
                </a:lnTo>
                <a:lnTo>
                  <a:pt x="90726" y="17728"/>
                </a:lnTo>
                <a:lnTo>
                  <a:pt x="89581" y="1655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992970" y="1371587"/>
            <a:ext cx="81971" cy="94493"/>
          </a:xfrm>
          <a:custGeom>
            <a:avLst/>
            <a:gdLst/>
            <a:ahLst/>
            <a:cxnLst/>
            <a:rect l="l" t="t" r="r" b="b"/>
            <a:pathLst>
              <a:path w="81971" h="94493">
                <a:moveTo>
                  <a:pt x="43694" y="0"/>
                </a:moveTo>
                <a:lnTo>
                  <a:pt x="4491" y="26480"/>
                </a:lnTo>
                <a:lnTo>
                  <a:pt x="0" y="61699"/>
                </a:lnTo>
                <a:lnTo>
                  <a:pt x="5551" y="74222"/>
                </a:lnTo>
                <a:lnTo>
                  <a:pt x="14381" y="83496"/>
                </a:lnTo>
                <a:lnTo>
                  <a:pt x="26092" y="89788"/>
                </a:lnTo>
                <a:lnTo>
                  <a:pt x="40284" y="93364"/>
                </a:lnTo>
                <a:lnTo>
                  <a:pt x="56559" y="94493"/>
                </a:lnTo>
                <a:lnTo>
                  <a:pt x="69302" y="93738"/>
                </a:lnTo>
                <a:lnTo>
                  <a:pt x="81806" y="91737"/>
                </a:lnTo>
                <a:lnTo>
                  <a:pt x="81806" y="73379"/>
                </a:lnTo>
                <a:lnTo>
                  <a:pt x="55031" y="73379"/>
                </a:lnTo>
                <a:lnTo>
                  <a:pt x="41460" y="69826"/>
                </a:lnTo>
                <a:lnTo>
                  <a:pt x="33358" y="60580"/>
                </a:lnTo>
                <a:lnTo>
                  <a:pt x="30715" y="43963"/>
                </a:lnTo>
                <a:lnTo>
                  <a:pt x="34749" y="30070"/>
                </a:lnTo>
                <a:lnTo>
                  <a:pt x="44797" y="22688"/>
                </a:lnTo>
                <a:lnTo>
                  <a:pt x="60889" y="20515"/>
                </a:lnTo>
                <a:lnTo>
                  <a:pt x="81951" y="20515"/>
                </a:lnTo>
                <a:lnTo>
                  <a:pt x="81697" y="2989"/>
                </a:lnTo>
                <a:lnTo>
                  <a:pt x="71063" y="1106"/>
                </a:lnTo>
                <a:lnTo>
                  <a:pt x="58837" y="142"/>
                </a:lnTo>
                <a:lnTo>
                  <a:pt x="43694" y="0"/>
                </a:lnTo>
                <a:close/>
              </a:path>
              <a:path w="81971" h="94493">
                <a:moveTo>
                  <a:pt x="81806" y="72204"/>
                </a:moveTo>
                <a:lnTo>
                  <a:pt x="71268" y="73105"/>
                </a:lnTo>
                <a:lnTo>
                  <a:pt x="55031" y="73379"/>
                </a:lnTo>
                <a:lnTo>
                  <a:pt x="81806" y="73379"/>
                </a:lnTo>
                <a:lnTo>
                  <a:pt x="81806" y="72204"/>
                </a:lnTo>
                <a:close/>
              </a:path>
              <a:path w="81971" h="94493">
                <a:moveTo>
                  <a:pt x="81951" y="20515"/>
                </a:moveTo>
                <a:lnTo>
                  <a:pt x="67632" y="20515"/>
                </a:lnTo>
                <a:lnTo>
                  <a:pt x="75583" y="21379"/>
                </a:lnTo>
                <a:lnTo>
                  <a:pt x="81971" y="21900"/>
                </a:lnTo>
                <a:lnTo>
                  <a:pt x="81951" y="2051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090878" y="1231320"/>
            <a:ext cx="93373" cy="99011"/>
          </a:xfrm>
          <a:custGeom>
            <a:avLst/>
            <a:gdLst/>
            <a:ahLst/>
            <a:cxnLst/>
            <a:rect l="l" t="t" r="r" b="b"/>
            <a:pathLst>
              <a:path w="93373" h="99011">
                <a:moveTo>
                  <a:pt x="45155" y="0"/>
                </a:moveTo>
                <a:lnTo>
                  <a:pt x="1552" y="7491"/>
                </a:lnTo>
                <a:lnTo>
                  <a:pt x="0" y="45001"/>
                </a:lnTo>
                <a:lnTo>
                  <a:pt x="27" y="48013"/>
                </a:lnTo>
                <a:lnTo>
                  <a:pt x="29795" y="91459"/>
                </a:lnTo>
                <a:lnTo>
                  <a:pt x="46131" y="99011"/>
                </a:lnTo>
                <a:lnTo>
                  <a:pt x="47676" y="99011"/>
                </a:lnTo>
                <a:lnTo>
                  <a:pt x="58169" y="97919"/>
                </a:lnTo>
                <a:lnTo>
                  <a:pt x="68172" y="90059"/>
                </a:lnTo>
                <a:lnTo>
                  <a:pt x="80555" y="74331"/>
                </a:lnTo>
                <a:lnTo>
                  <a:pt x="82849" y="69557"/>
                </a:lnTo>
                <a:lnTo>
                  <a:pt x="41777" y="69557"/>
                </a:lnTo>
                <a:lnTo>
                  <a:pt x="35414" y="63182"/>
                </a:lnTo>
                <a:lnTo>
                  <a:pt x="27582" y="48013"/>
                </a:lnTo>
                <a:lnTo>
                  <a:pt x="26597" y="38680"/>
                </a:lnTo>
                <a:lnTo>
                  <a:pt x="26601" y="29095"/>
                </a:lnTo>
                <a:lnTo>
                  <a:pt x="32709" y="25527"/>
                </a:lnTo>
                <a:lnTo>
                  <a:pt x="93364" y="25527"/>
                </a:lnTo>
                <a:lnTo>
                  <a:pt x="93364" y="8039"/>
                </a:lnTo>
                <a:lnTo>
                  <a:pt x="84652" y="2997"/>
                </a:lnTo>
                <a:lnTo>
                  <a:pt x="76071" y="682"/>
                </a:lnTo>
                <a:lnTo>
                  <a:pt x="61731" y="32"/>
                </a:lnTo>
                <a:lnTo>
                  <a:pt x="45155" y="0"/>
                </a:lnTo>
                <a:close/>
              </a:path>
              <a:path w="93373" h="99011">
                <a:moveTo>
                  <a:pt x="93364" y="25527"/>
                </a:moveTo>
                <a:lnTo>
                  <a:pt x="61627" y="25527"/>
                </a:lnTo>
                <a:lnTo>
                  <a:pt x="67317" y="29095"/>
                </a:lnTo>
                <a:lnTo>
                  <a:pt x="67314" y="38680"/>
                </a:lnTo>
                <a:lnTo>
                  <a:pt x="66895" y="52518"/>
                </a:lnTo>
                <a:lnTo>
                  <a:pt x="59776" y="61905"/>
                </a:lnTo>
                <a:lnTo>
                  <a:pt x="52128" y="69557"/>
                </a:lnTo>
                <a:lnTo>
                  <a:pt x="82849" y="69557"/>
                </a:lnTo>
                <a:lnTo>
                  <a:pt x="88040" y="58755"/>
                </a:lnTo>
                <a:lnTo>
                  <a:pt x="91854" y="45001"/>
                </a:lnTo>
                <a:lnTo>
                  <a:pt x="93223" y="34741"/>
                </a:lnTo>
                <a:lnTo>
                  <a:pt x="93373" y="29647"/>
                </a:lnTo>
                <a:lnTo>
                  <a:pt x="93364" y="25527"/>
                </a:lnTo>
                <a:close/>
              </a:path>
            </a:pathLst>
          </a:custGeom>
          <a:solidFill>
            <a:srgbClr val="F89727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685101" y="6637044"/>
            <a:ext cx="13347" cy="6680"/>
          </a:xfrm>
          <a:custGeom>
            <a:avLst/>
            <a:gdLst/>
            <a:ahLst/>
            <a:cxnLst/>
            <a:rect l="l" t="t" r="r" b="b"/>
            <a:pathLst>
              <a:path w="13347" h="6680">
                <a:moveTo>
                  <a:pt x="2539" y="0"/>
                </a:moveTo>
                <a:lnTo>
                  <a:pt x="0" y="0"/>
                </a:lnTo>
                <a:lnTo>
                  <a:pt x="4356" y="6680"/>
                </a:lnTo>
                <a:lnTo>
                  <a:pt x="8839" y="6680"/>
                </a:lnTo>
                <a:lnTo>
                  <a:pt x="9816" y="5232"/>
                </a:lnTo>
                <a:lnTo>
                  <a:pt x="6629" y="5232"/>
                </a:lnTo>
                <a:lnTo>
                  <a:pt x="2539" y="0"/>
                </a:lnTo>
                <a:close/>
              </a:path>
              <a:path w="13347" h="6680">
                <a:moveTo>
                  <a:pt x="13347" y="0"/>
                </a:moveTo>
                <a:lnTo>
                  <a:pt x="10858" y="0"/>
                </a:lnTo>
                <a:lnTo>
                  <a:pt x="6629" y="5232"/>
                </a:lnTo>
                <a:lnTo>
                  <a:pt x="9816" y="5232"/>
                </a:lnTo>
                <a:lnTo>
                  <a:pt x="1334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584640" y="6681451"/>
            <a:ext cx="10515" cy="10325"/>
          </a:xfrm>
          <a:custGeom>
            <a:avLst/>
            <a:gdLst/>
            <a:ahLst/>
            <a:cxnLst/>
            <a:rect l="l" t="t" r="r" b="b"/>
            <a:pathLst>
              <a:path w="10515" h="10325">
                <a:moveTo>
                  <a:pt x="546" y="7835"/>
                </a:moveTo>
                <a:lnTo>
                  <a:pt x="0" y="9525"/>
                </a:lnTo>
                <a:lnTo>
                  <a:pt x="1130" y="10020"/>
                </a:lnTo>
                <a:lnTo>
                  <a:pt x="2451" y="10325"/>
                </a:lnTo>
                <a:lnTo>
                  <a:pt x="6972" y="10325"/>
                </a:lnTo>
                <a:lnTo>
                  <a:pt x="9537" y="9601"/>
                </a:lnTo>
                <a:lnTo>
                  <a:pt x="9537" y="8420"/>
                </a:lnTo>
                <a:lnTo>
                  <a:pt x="2451" y="8420"/>
                </a:lnTo>
                <a:lnTo>
                  <a:pt x="1600" y="8216"/>
                </a:lnTo>
                <a:lnTo>
                  <a:pt x="546" y="7835"/>
                </a:lnTo>
                <a:close/>
              </a:path>
              <a:path w="10515" h="10325">
                <a:moveTo>
                  <a:pt x="9537" y="4787"/>
                </a:moveTo>
                <a:lnTo>
                  <a:pt x="4013" y="4787"/>
                </a:lnTo>
                <a:lnTo>
                  <a:pt x="6718" y="4826"/>
                </a:lnTo>
                <a:lnTo>
                  <a:pt x="6718" y="7962"/>
                </a:lnTo>
                <a:lnTo>
                  <a:pt x="4775" y="8420"/>
                </a:lnTo>
                <a:lnTo>
                  <a:pt x="9537" y="8420"/>
                </a:lnTo>
                <a:lnTo>
                  <a:pt x="9537" y="4787"/>
                </a:lnTo>
                <a:close/>
              </a:path>
              <a:path w="10515" h="10325">
                <a:moveTo>
                  <a:pt x="3886" y="0"/>
                </a:moveTo>
                <a:lnTo>
                  <a:pt x="1765" y="4064"/>
                </a:lnTo>
                <a:lnTo>
                  <a:pt x="2324" y="5207"/>
                </a:lnTo>
                <a:lnTo>
                  <a:pt x="2997" y="4953"/>
                </a:lnTo>
                <a:lnTo>
                  <a:pt x="4013" y="4787"/>
                </a:lnTo>
                <a:lnTo>
                  <a:pt x="9537" y="4787"/>
                </a:lnTo>
                <a:lnTo>
                  <a:pt x="9537" y="4572"/>
                </a:lnTo>
                <a:lnTo>
                  <a:pt x="8642" y="3517"/>
                </a:lnTo>
                <a:lnTo>
                  <a:pt x="3962" y="3517"/>
                </a:lnTo>
                <a:lnTo>
                  <a:pt x="3994" y="3263"/>
                </a:lnTo>
                <a:lnTo>
                  <a:pt x="5613" y="1358"/>
                </a:lnTo>
                <a:lnTo>
                  <a:pt x="8864" y="1244"/>
                </a:lnTo>
                <a:lnTo>
                  <a:pt x="10515" y="863"/>
                </a:lnTo>
                <a:lnTo>
                  <a:pt x="3886" y="0"/>
                </a:lnTo>
                <a:close/>
              </a:path>
              <a:path w="10515" h="10325">
                <a:moveTo>
                  <a:pt x="8318" y="3136"/>
                </a:moveTo>
                <a:lnTo>
                  <a:pt x="5194" y="3136"/>
                </a:lnTo>
                <a:lnTo>
                  <a:pt x="4559" y="3263"/>
                </a:lnTo>
                <a:lnTo>
                  <a:pt x="3962" y="3517"/>
                </a:lnTo>
                <a:lnTo>
                  <a:pt x="8642" y="3517"/>
                </a:lnTo>
                <a:lnTo>
                  <a:pt x="8318" y="3136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391046" y="2019579"/>
            <a:ext cx="2285999" cy="1504188"/>
          </a:xfrm>
          <a:custGeom>
            <a:avLst/>
            <a:gdLst/>
            <a:ahLst/>
            <a:cxnLst/>
            <a:rect l="l" t="t" r="r" b="b"/>
            <a:pathLst>
              <a:path w="2286000" h="1504188">
                <a:moveTo>
                  <a:pt x="0" y="0"/>
                </a:moveTo>
                <a:lnTo>
                  <a:pt x="2285999" y="0"/>
                </a:lnTo>
                <a:lnTo>
                  <a:pt x="2285999" y="1504188"/>
                </a:lnTo>
                <a:lnTo>
                  <a:pt x="0" y="1504188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371996" y="2443607"/>
            <a:ext cx="2145258" cy="919797"/>
          </a:xfrm>
          <a:custGeom>
            <a:avLst/>
            <a:gdLst/>
            <a:ahLst/>
            <a:cxnLst/>
            <a:rect l="l" t="t" r="r" b="b"/>
            <a:pathLst>
              <a:path w="2145258" h="919797">
                <a:moveTo>
                  <a:pt x="0" y="919797"/>
                </a:moveTo>
                <a:lnTo>
                  <a:pt x="2145258" y="919797"/>
                </a:lnTo>
                <a:lnTo>
                  <a:pt x="2145258" y="0"/>
                </a:lnTo>
                <a:lnTo>
                  <a:pt x="0" y="0"/>
                </a:lnTo>
                <a:lnTo>
                  <a:pt x="0" y="91979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371996" y="2000529"/>
            <a:ext cx="2145258" cy="443077"/>
          </a:xfrm>
          <a:custGeom>
            <a:avLst/>
            <a:gdLst/>
            <a:ahLst/>
            <a:cxnLst/>
            <a:rect l="l" t="t" r="r" b="b"/>
            <a:pathLst>
              <a:path w="2145258" h="443077">
                <a:moveTo>
                  <a:pt x="0" y="443077"/>
                </a:moveTo>
                <a:lnTo>
                  <a:pt x="2145258" y="443077"/>
                </a:lnTo>
                <a:lnTo>
                  <a:pt x="2145258" y="0"/>
                </a:lnTo>
                <a:lnTo>
                  <a:pt x="0" y="0"/>
                </a:lnTo>
                <a:lnTo>
                  <a:pt x="0" y="443077"/>
                </a:lnTo>
                <a:close/>
              </a:path>
            </a:pathLst>
          </a:custGeom>
          <a:solidFill>
            <a:srgbClr val="4C4D4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371996" y="2549132"/>
            <a:ext cx="308021" cy="657736"/>
          </a:xfrm>
          <a:custGeom>
            <a:avLst/>
            <a:gdLst/>
            <a:ahLst/>
            <a:cxnLst/>
            <a:rect l="l" t="t" r="r" b="b"/>
            <a:pathLst>
              <a:path w="308021" h="657736">
                <a:moveTo>
                  <a:pt x="265744" y="419684"/>
                </a:moveTo>
                <a:lnTo>
                  <a:pt x="75219" y="419684"/>
                </a:lnTo>
                <a:lnTo>
                  <a:pt x="58790" y="434465"/>
                </a:lnTo>
                <a:lnTo>
                  <a:pt x="43590" y="445321"/>
                </a:lnTo>
                <a:lnTo>
                  <a:pt x="2530" y="461610"/>
                </a:lnTo>
                <a:lnTo>
                  <a:pt x="0" y="461865"/>
                </a:lnTo>
                <a:lnTo>
                  <a:pt x="0" y="657511"/>
                </a:lnTo>
                <a:lnTo>
                  <a:pt x="2168" y="657694"/>
                </a:lnTo>
                <a:lnTo>
                  <a:pt x="17746" y="657736"/>
                </a:lnTo>
                <a:lnTo>
                  <a:pt x="30125" y="657594"/>
                </a:lnTo>
                <a:lnTo>
                  <a:pt x="68688" y="652396"/>
                </a:lnTo>
                <a:lnTo>
                  <a:pt x="102999" y="632479"/>
                </a:lnTo>
                <a:lnTo>
                  <a:pt x="136587" y="602014"/>
                </a:lnTo>
                <a:lnTo>
                  <a:pt x="166868" y="572024"/>
                </a:lnTo>
                <a:lnTo>
                  <a:pt x="207684" y="524549"/>
                </a:lnTo>
                <a:lnTo>
                  <a:pt x="239794" y="474481"/>
                </a:lnTo>
                <a:lnTo>
                  <a:pt x="264236" y="423610"/>
                </a:lnTo>
                <a:lnTo>
                  <a:pt x="265744" y="419684"/>
                </a:lnTo>
                <a:close/>
              </a:path>
              <a:path w="308021" h="657736">
                <a:moveTo>
                  <a:pt x="0" y="169570"/>
                </a:moveTo>
                <a:lnTo>
                  <a:pt x="0" y="461865"/>
                </a:lnTo>
                <a:lnTo>
                  <a:pt x="75219" y="419684"/>
                </a:lnTo>
                <a:lnTo>
                  <a:pt x="265744" y="419684"/>
                </a:lnTo>
                <a:lnTo>
                  <a:pt x="270343" y="407708"/>
                </a:lnTo>
                <a:lnTo>
                  <a:pt x="87143" y="407708"/>
                </a:lnTo>
                <a:lnTo>
                  <a:pt x="0" y="169570"/>
                </a:lnTo>
                <a:close/>
              </a:path>
              <a:path w="308021" h="657736">
                <a:moveTo>
                  <a:pt x="307883" y="169532"/>
                </a:moveTo>
                <a:lnTo>
                  <a:pt x="2016" y="169532"/>
                </a:lnTo>
                <a:lnTo>
                  <a:pt x="27262" y="170132"/>
                </a:lnTo>
                <a:lnTo>
                  <a:pt x="49566" y="171772"/>
                </a:lnTo>
                <a:lnTo>
                  <a:pt x="99773" y="180490"/>
                </a:lnTo>
                <a:lnTo>
                  <a:pt x="133740" y="256285"/>
                </a:lnTo>
                <a:lnTo>
                  <a:pt x="134670" y="276329"/>
                </a:lnTo>
                <a:lnTo>
                  <a:pt x="135324" y="293646"/>
                </a:lnTo>
                <a:lnTo>
                  <a:pt x="135570" y="308597"/>
                </a:lnTo>
                <a:lnTo>
                  <a:pt x="135281" y="321546"/>
                </a:lnTo>
                <a:lnTo>
                  <a:pt x="126166" y="360555"/>
                </a:lnTo>
                <a:lnTo>
                  <a:pt x="98096" y="396489"/>
                </a:lnTo>
                <a:lnTo>
                  <a:pt x="87143" y="407708"/>
                </a:lnTo>
                <a:lnTo>
                  <a:pt x="270343" y="407708"/>
                </a:lnTo>
                <a:lnTo>
                  <a:pt x="288794" y="349706"/>
                </a:lnTo>
                <a:lnTo>
                  <a:pt x="298610" y="304645"/>
                </a:lnTo>
                <a:lnTo>
                  <a:pt x="304394" y="265036"/>
                </a:lnTo>
                <a:lnTo>
                  <a:pt x="307783" y="219756"/>
                </a:lnTo>
                <a:lnTo>
                  <a:pt x="308021" y="209325"/>
                </a:lnTo>
                <a:lnTo>
                  <a:pt x="307883" y="195148"/>
                </a:lnTo>
                <a:lnTo>
                  <a:pt x="307883" y="169532"/>
                </a:lnTo>
                <a:close/>
              </a:path>
              <a:path w="308021" h="657736">
                <a:moveTo>
                  <a:pt x="7388" y="0"/>
                </a:moveTo>
                <a:lnTo>
                  <a:pt x="3565" y="139"/>
                </a:lnTo>
                <a:lnTo>
                  <a:pt x="0" y="172"/>
                </a:lnTo>
                <a:lnTo>
                  <a:pt x="0" y="169570"/>
                </a:lnTo>
                <a:lnTo>
                  <a:pt x="2016" y="169532"/>
                </a:lnTo>
                <a:lnTo>
                  <a:pt x="307883" y="169532"/>
                </a:lnTo>
                <a:lnTo>
                  <a:pt x="307883" y="53403"/>
                </a:lnTo>
                <a:lnTo>
                  <a:pt x="274399" y="32796"/>
                </a:lnTo>
                <a:lnTo>
                  <a:pt x="237218" y="14665"/>
                </a:lnTo>
                <a:lnTo>
                  <a:pt x="195531" y="4866"/>
                </a:lnTo>
                <a:lnTo>
                  <a:pt x="152752" y="1441"/>
                </a:lnTo>
                <a:lnTo>
                  <a:pt x="93439" y="180"/>
                </a:lnTo>
                <a:lnTo>
                  <a:pt x="7388" y="0"/>
                </a:lnTo>
                <a:close/>
              </a:path>
            </a:pathLst>
          </a:custGeom>
          <a:solidFill>
            <a:srgbClr val="6D6E71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7551886" y="2179629"/>
            <a:ext cx="108088" cy="111848"/>
          </a:xfrm>
          <a:custGeom>
            <a:avLst/>
            <a:gdLst/>
            <a:ahLst/>
            <a:cxnLst/>
            <a:rect l="l" t="t" r="r" b="b"/>
            <a:pathLst>
              <a:path w="108088" h="111848">
                <a:moveTo>
                  <a:pt x="51460" y="0"/>
                </a:moveTo>
                <a:lnTo>
                  <a:pt x="0" y="0"/>
                </a:lnTo>
                <a:lnTo>
                  <a:pt x="0" y="111848"/>
                </a:lnTo>
                <a:lnTo>
                  <a:pt x="51295" y="111848"/>
                </a:lnTo>
                <a:lnTo>
                  <a:pt x="60068" y="111411"/>
                </a:lnTo>
                <a:lnTo>
                  <a:pt x="73665" y="108600"/>
                </a:lnTo>
                <a:lnTo>
                  <a:pt x="85379" y="103055"/>
                </a:lnTo>
                <a:lnTo>
                  <a:pt x="94945" y="94629"/>
                </a:lnTo>
                <a:lnTo>
                  <a:pt x="96468" y="92189"/>
                </a:lnTo>
                <a:lnTo>
                  <a:pt x="39954" y="92189"/>
                </a:lnTo>
                <a:lnTo>
                  <a:pt x="30683" y="91871"/>
                </a:lnTo>
                <a:lnTo>
                  <a:pt x="30683" y="19646"/>
                </a:lnTo>
                <a:lnTo>
                  <a:pt x="39954" y="19329"/>
                </a:lnTo>
                <a:lnTo>
                  <a:pt x="98877" y="19293"/>
                </a:lnTo>
                <a:lnTo>
                  <a:pt x="90833" y="10612"/>
                </a:lnTo>
                <a:lnTo>
                  <a:pt x="79614" y="4415"/>
                </a:lnTo>
                <a:lnTo>
                  <a:pt x="66351" y="1028"/>
                </a:lnTo>
                <a:lnTo>
                  <a:pt x="51460" y="0"/>
                </a:lnTo>
                <a:close/>
              </a:path>
              <a:path w="108088" h="111848">
                <a:moveTo>
                  <a:pt x="98877" y="19293"/>
                </a:moveTo>
                <a:lnTo>
                  <a:pt x="45314" y="19293"/>
                </a:lnTo>
                <a:lnTo>
                  <a:pt x="59519" y="21397"/>
                </a:lnTo>
                <a:lnTo>
                  <a:pt x="69099" y="27840"/>
                </a:lnTo>
                <a:lnTo>
                  <a:pt x="74505" y="39848"/>
                </a:lnTo>
                <a:lnTo>
                  <a:pt x="76191" y="58644"/>
                </a:lnTo>
                <a:lnTo>
                  <a:pt x="73815" y="75459"/>
                </a:lnTo>
                <a:lnTo>
                  <a:pt x="67325" y="85897"/>
                </a:lnTo>
                <a:lnTo>
                  <a:pt x="56209" y="91095"/>
                </a:lnTo>
                <a:lnTo>
                  <a:pt x="39954" y="92189"/>
                </a:lnTo>
                <a:lnTo>
                  <a:pt x="96468" y="92189"/>
                </a:lnTo>
                <a:lnTo>
                  <a:pt x="102097" y="83171"/>
                </a:lnTo>
                <a:lnTo>
                  <a:pt x="106566" y="68534"/>
                </a:lnTo>
                <a:lnTo>
                  <a:pt x="108088" y="50568"/>
                </a:lnTo>
                <a:lnTo>
                  <a:pt x="105485" y="33237"/>
                </a:lnTo>
                <a:lnTo>
                  <a:pt x="99596" y="20068"/>
                </a:lnTo>
                <a:lnTo>
                  <a:pt x="98877" y="1929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7665617" y="2206245"/>
            <a:ext cx="86810" cy="87787"/>
          </a:xfrm>
          <a:custGeom>
            <a:avLst/>
            <a:gdLst/>
            <a:ahLst/>
            <a:cxnLst/>
            <a:rect l="l" t="t" r="r" b="b"/>
            <a:pathLst>
              <a:path w="86810" h="87787">
                <a:moveTo>
                  <a:pt x="84488" y="17704"/>
                </a:moveTo>
                <a:lnTo>
                  <a:pt x="45558" y="17704"/>
                </a:lnTo>
                <a:lnTo>
                  <a:pt x="54092" y="22900"/>
                </a:lnTo>
                <a:lnTo>
                  <a:pt x="50859" y="33432"/>
                </a:lnTo>
                <a:lnTo>
                  <a:pt x="10999" y="40933"/>
                </a:lnTo>
                <a:lnTo>
                  <a:pt x="0" y="66596"/>
                </a:lnTo>
                <a:lnTo>
                  <a:pt x="6649" y="79301"/>
                </a:lnTo>
                <a:lnTo>
                  <a:pt x="18403" y="85541"/>
                </a:lnTo>
                <a:lnTo>
                  <a:pt x="32391" y="87607"/>
                </a:lnTo>
                <a:lnTo>
                  <a:pt x="45738" y="87787"/>
                </a:lnTo>
                <a:lnTo>
                  <a:pt x="48958" y="87786"/>
                </a:lnTo>
                <a:lnTo>
                  <a:pt x="59037" y="87634"/>
                </a:lnTo>
                <a:lnTo>
                  <a:pt x="69241" y="86888"/>
                </a:lnTo>
                <a:lnTo>
                  <a:pt x="86810" y="85069"/>
                </a:lnTo>
                <a:lnTo>
                  <a:pt x="86347" y="71645"/>
                </a:lnTo>
                <a:lnTo>
                  <a:pt x="37115" y="71645"/>
                </a:lnTo>
                <a:lnTo>
                  <a:pt x="29127" y="71010"/>
                </a:lnTo>
                <a:lnTo>
                  <a:pt x="29127" y="50080"/>
                </a:lnTo>
                <a:lnTo>
                  <a:pt x="37115" y="49433"/>
                </a:lnTo>
                <a:lnTo>
                  <a:pt x="85581" y="49433"/>
                </a:lnTo>
                <a:lnTo>
                  <a:pt x="84488" y="17704"/>
                </a:lnTo>
                <a:close/>
              </a:path>
              <a:path w="86810" h="87787">
                <a:moveTo>
                  <a:pt x="85581" y="49433"/>
                </a:moveTo>
                <a:lnTo>
                  <a:pt x="55174" y="49433"/>
                </a:lnTo>
                <a:lnTo>
                  <a:pt x="57727" y="49598"/>
                </a:lnTo>
                <a:lnTo>
                  <a:pt x="57727" y="70693"/>
                </a:lnTo>
                <a:lnTo>
                  <a:pt x="53892" y="71328"/>
                </a:lnTo>
                <a:lnTo>
                  <a:pt x="49104" y="71645"/>
                </a:lnTo>
                <a:lnTo>
                  <a:pt x="86347" y="71645"/>
                </a:lnTo>
                <a:lnTo>
                  <a:pt x="85581" y="49433"/>
                </a:lnTo>
                <a:close/>
              </a:path>
              <a:path w="86810" h="87787">
                <a:moveTo>
                  <a:pt x="30674" y="0"/>
                </a:moveTo>
                <a:lnTo>
                  <a:pt x="20779" y="770"/>
                </a:lnTo>
                <a:lnTo>
                  <a:pt x="7549" y="2938"/>
                </a:lnTo>
                <a:lnTo>
                  <a:pt x="7549" y="19880"/>
                </a:lnTo>
                <a:lnTo>
                  <a:pt x="12427" y="19192"/>
                </a:lnTo>
                <a:lnTo>
                  <a:pt x="25725" y="18026"/>
                </a:lnTo>
                <a:lnTo>
                  <a:pt x="45558" y="17704"/>
                </a:lnTo>
                <a:lnTo>
                  <a:pt x="84488" y="17704"/>
                </a:lnTo>
                <a:lnTo>
                  <a:pt x="84413" y="15549"/>
                </a:lnTo>
                <a:lnTo>
                  <a:pt x="77039" y="7084"/>
                </a:lnTo>
                <a:lnTo>
                  <a:pt x="65245" y="2390"/>
                </a:lnTo>
                <a:lnTo>
                  <a:pt x="49601" y="388"/>
                </a:lnTo>
                <a:lnTo>
                  <a:pt x="3067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7767279" y="2207324"/>
            <a:ext cx="145884" cy="84149"/>
          </a:xfrm>
          <a:custGeom>
            <a:avLst/>
            <a:gdLst/>
            <a:ahLst/>
            <a:cxnLst/>
            <a:rect l="l" t="t" r="r" b="b"/>
            <a:pathLst>
              <a:path w="145884" h="84149">
                <a:moveTo>
                  <a:pt x="27012" y="266"/>
                </a:moveTo>
                <a:lnTo>
                  <a:pt x="0" y="266"/>
                </a:lnTo>
                <a:lnTo>
                  <a:pt x="0" y="84149"/>
                </a:lnTo>
                <a:lnTo>
                  <a:pt x="29883" y="84149"/>
                </a:lnTo>
                <a:lnTo>
                  <a:pt x="29883" y="23913"/>
                </a:lnTo>
                <a:lnTo>
                  <a:pt x="31800" y="22948"/>
                </a:lnTo>
                <a:lnTo>
                  <a:pt x="39623" y="20078"/>
                </a:lnTo>
                <a:lnTo>
                  <a:pt x="144314" y="20078"/>
                </a:lnTo>
                <a:lnTo>
                  <a:pt x="144190" y="15017"/>
                </a:lnTo>
                <a:lnTo>
                  <a:pt x="140015" y="9689"/>
                </a:lnTo>
                <a:lnTo>
                  <a:pt x="83731" y="9689"/>
                </a:lnTo>
                <a:lnTo>
                  <a:pt x="82913" y="8889"/>
                </a:lnTo>
                <a:lnTo>
                  <a:pt x="27012" y="8889"/>
                </a:lnTo>
                <a:lnTo>
                  <a:pt x="27012" y="266"/>
                </a:lnTo>
                <a:close/>
              </a:path>
              <a:path w="145884" h="84149">
                <a:moveTo>
                  <a:pt x="144314" y="20078"/>
                </a:moveTo>
                <a:lnTo>
                  <a:pt x="57048" y="20078"/>
                </a:lnTo>
                <a:lnTo>
                  <a:pt x="57683" y="28384"/>
                </a:lnTo>
                <a:lnTo>
                  <a:pt x="57683" y="84149"/>
                </a:lnTo>
                <a:lnTo>
                  <a:pt x="87566" y="84149"/>
                </a:lnTo>
                <a:lnTo>
                  <a:pt x="87566" y="23913"/>
                </a:lnTo>
                <a:lnTo>
                  <a:pt x="89484" y="22948"/>
                </a:lnTo>
                <a:lnTo>
                  <a:pt x="97789" y="20230"/>
                </a:lnTo>
                <a:lnTo>
                  <a:pt x="144317" y="20230"/>
                </a:lnTo>
                <a:lnTo>
                  <a:pt x="144314" y="20078"/>
                </a:lnTo>
                <a:close/>
              </a:path>
              <a:path w="145884" h="84149">
                <a:moveTo>
                  <a:pt x="144317" y="20230"/>
                </a:moveTo>
                <a:lnTo>
                  <a:pt x="115214" y="20230"/>
                </a:lnTo>
                <a:lnTo>
                  <a:pt x="115836" y="28384"/>
                </a:lnTo>
                <a:lnTo>
                  <a:pt x="115849" y="84149"/>
                </a:lnTo>
                <a:lnTo>
                  <a:pt x="145884" y="84149"/>
                </a:lnTo>
                <a:lnTo>
                  <a:pt x="144317" y="20230"/>
                </a:lnTo>
                <a:close/>
              </a:path>
              <a:path w="145884" h="84149">
                <a:moveTo>
                  <a:pt x="107176" y="230"/>
                </a:moveTo>
                <a:lnTo>
                  <a:pt x="95588" y="4123"/>
                </a:lnTo>
                <a:lnTo>
                  <a:pt x="83731" y="9689"/>
                </a:lnTo>
                <a:lnTo>
                  <a:pt x="140015" y="9689"/>
                </a:lnTo>
                <a:lnTo>
                  <a:pt x="136934" y="5758"/>
                </a:lnTo>
                <a:lnTo>
                  <a:pt x="124428" y="974"/>
                </a:lnTo>
                <a:lnTo>
                  <a:pt x="107176" y="230"/>
                </a:lnTo>
                <a:close/>
              </a:path>
              <a:path w="145884" h="84149">
                <a:moveTo>
                  <a:pt x="49888" y="0"/>
                </a:moveTo>
                <a:lnTo>
                  <a:pt x="38141" y="3758"/>
                </a:lnTo>
                <a:lnTo>
                  <a:pt x="27012" y="8889"/>
                </a:lnTo>
                <a:lnTo>
                  <a:pt x="82913" y="8889"/>
                </a:lnTo>
                <a:lnTo>
                  <a:pt x="77947" y="4029"/>
                </a:lnTo>
                <a:lnTo>
                  <a:pt x="66937" y="356"/>
                </a:lnTo>
                <a:lnTo>
                  <a:pt x="4988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923508" y="2206245"/>
            <a:ext cx="86810" cy="87787"/>
          </a:xfrm>
          <a:custGeom>
            <a:avLst/>
            <a:gdLst/>
            <a:ahLst/>
            <a:cxnLst/>
            <a:rect l="l" t="t" r="r" b="b"/>
            <a:pathLst>
              <a:path w="86810" h="87787">
                <a:moveTo>
                  <a:pt x="84488" y="17704"/>
                </a:moveTo>
                <a:lnTo>
                  <a:pt x="45558" y="17704"/>
                </a:lnTo>
                <a:lnTo>
                  <a:pt x="54092" y="22900"/>
                </a:lnTo>
                <a:lnTo>
                  <a:pt x="50859" y="33432"/>
                </a:lnTo>
                <a:lnTo>
                  <a:pt x="10999" y="40933"/>
                </a:lnTo>
                <a:lnTo>
                  <a:pt x="0" y="66596"/>
                </a:lnTo>
                <a:lnTo>
                  <a:pt x="6649" y="79301"/>
                </a:lnTo>
                <a:lnTo>
                  <a:pt x="18403" y="85541"/>
                </a:lnTo>
                <a:lnTo>
                  <a:pt x="32391" y="87607"/>
                </a:lnTo>
                <a:lnTo>
                  <a:pt x="45738" y="87787"/>
                </a:lnTo>
                <a:lnTo>
                  <a:pt x="48958" y="87786"/>
                </a:lnTo>
                <a:lnTo>
                  <a:pt x="59037" y="87634"/>
                </a:lnTo>
                <a:lnTo>
                  <a:pt x="69241" y="86888"/>
                </a:lnTo>
                <a:lnTo>
                  <a:pt x="86810" y="85069"/>
                </a:lnTo>
                <a:lnTo>
                  <a:pt x="86347" y="71645"/>
                </a:lnTo>
                <a:lnTo>
                  <a:pt x="37115" y="71645"/>
                </a:lnTo>
                <a:lnTo>
                  <a:pt x="29127" y="71010"/>
                </a:lnTo>
                <a:lnTo>
                  <a:pt x="29127" y="50080"/>
                </a:lnTo>
                <a:lnTo>
                  <a:pt x="37115" y="49433"/>
                </a:lnTo>
                <a:lnTo>
                  <a:pt x="85581" y="49433"/>
                </a:lnTo>
                <a:lnTo>
                  <a:pt x="84488" y="17704"/>
                </a:lnTo>
                <a:close/>
              </a:path>
              <a:path w="86810" h="87787">
                <a:moveTo>
                  <a:pt x="85581" y="49433"/>
                </a:moveTo>
                <a:lnTo>
                  <a:pt x="55174" y="49433"/>
                </a:lnTo>
                <a:lnTo>
                  <a:pt x="57727" y="49598"/>
                </a:lnTo>
                <a:lnTo>
                  <a:pt x="57727" y="70693"/>
                </a:lnTo>
                <a:lnTo>
                  <a:pt x="53892" y="71328"/>
                </a:lnTo>
                <a:lnTo>
                  <a:pt x="49104" y="71645"/>
                </a:lnTo>
                <a:lnTo>
                  <a:pt x="86347" y="71645"/>
                </a:lnTo>
                <a:lnTo>
                  <a:pt x="85581" y="49433"/>
                </a:lnTo>
                <a:close/>
              </a:path>
              <a:path w="86810" h="87787">
                <a:moveTo>
                  <a:pt x="30674" y="0"/>
                </a:moveTo>
                <a:lnTo>
                  <a:pt x="20779" y="770"/>
                </a:lnTo>
                <a:lnTo>
                  <a:pt x="7549" y="2938"/>
                </a:lnTo>
                <a:lnTo>
                  <a:pt x="7549" y="19880"/>
                </a:lnTo>
                <a:lnTo>
                  <a:pt x="12427" y="19192"/>
                </a:lnTo>
                <a:lnTo>
                  <a:pt x="25725" y="18026"/>
                </a:lnTo>
                <a:lnTo>
                  <a:pt x="45558" y="17704"/>
                </a:lnTo>
                <a:lnTo>
                  <a:pt x="84488" y="17704"/>
                </a:lnTo>
                <a:lnTo>
                  <a:pt x="84413" y="15549"/>
                </a:lnTo>
                <a:lnTo>
                  <a:pt x="77039" y="7084"/>
                </a:lnTo>
                <a:lnTo>
                  <a:pt x="65245" y="2390"/>
                </a:lnTo>
                <a:lnTo>
                  <a:pt x="49601" y="388"/>
                </a:lnTo>
                <a:lnTo>
                  <a:pt x="3067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8022752" y="2206157"/>
            <a:ext cx="71743" cy="87554"/>
          </a:xfrm>
          <a:custGeom>
            <a:avLst/>
            <a:gdLst/>
            <a:ahLst/>
            <a:cxnLst/>
            <a:rect l="l" t="t" r="r" b="b"/>
            <a:pathLst>
              <a:path w="71743" h="87554">
                <a:moveTo>
                  <a:pt x="670" y="66942"/>
                </a:moveTo>
                <a:lnTo>
                  <a:pt x="3602" y="84803"/>
                </a:lnTo>
                <a:lnTo>
                  <a:pt x="17065" y="86509"/>
                </a:lnTo>
                <a:lnTo>
                  <a:pt x="33741" y="87554"/>
                </a:lnTo>
                <a:lnTo>
                  <a:pt x="46082" y="86546"/>
                </a:lnTo>
                <a:lnTo>
                  <a:pt x="57819" y="82530"/>
                </a:lnTo>
                <a:lnTo>
                  <a:pt x="66553" y="74715"/>
                </a:lnTo>
                <a:lnTo>
                  <a:pt x="68266" y="70460"/>
                </a:lnTo>
                <a:lnTo>
                  <a:pt x="24650" y="70446"/>
                </a:lnTo>
                <a:lnTo>
                  <a:pt x="14097" y="69774"/>
                </a:lnTo>
                <a:lnTo>
                  <a:pt x="670" y="66942"/>
                </a:lnTo>
                <a:close/>
              </a:path>
              <a:path w="71743" h="87554">
                <a:moveTo>
                  <a:pt x="71743" y="55284"/>
                </a:moveTo>
                <a:lnTo>
                  <a:pt x="47800" y="55284"/>
                </a:lnTo>
                <a:lnTo>
                  <a:pt x="47800" y="68707"/>
                </a:lnTo>
                <a:lnTo>
                  <a:pt x="39646" y="70460"/>
                </a:lnTo>
                <a:lnTo>
                  <a:pt x="68266" y="70460"/>
                </a:lnTo>
                <a:lnTo>
                  <a:pt x="71543" y="62318"/>
                </a:lnTo>
                <a:lnTo>
                  <a:pt x="71743" y="55284"/>
                </a:lnTo>
                <a:close/>
              </a:path>
              <a:path w="71743" h="87554">
                <a:moveTo>
                  <a:pt x="40284" y="0"/>
                </a:moveTo>
                <a:lnTo>
                  <a:pt x="24384" y="1723"/>
                </a:lnTo>
                <a:lnTo>
                  <a:pt x="11572" y="6880"/>
                </a:lnTo>
                <a:lnTo>
                  <a:pt x="3045" y="16203"/>
                </a:lnTo>
                <a:lnTo>
                  <a:pt x="0" y="30425"/>
                </a:lnTo>
                <a:lnTo>
                  <a:pt x="5559" y="43329"/>
                </a:lnTo>
                <a:lnTo>
                  <a:pt x="16762" y="50623"/>
                </a:lnTo>
                <a:lnTo>
                  <a:pt x="30071" y="54153"/>
                </a:lnTo>
                <a:lnTo>
                  <a:pt x="39646" y="55919"/>
                </a:lnTo>
                <a:lnTo>
                  <a:pt x="47800" y="55284"/>
                </a:lnTo>
                <a:lnTo>
                  <a:pt x="71743" y="55284"/>
                </a:lnTo>
                <a:lnTo>
                  <a:pt x="72047" y="44560"/>
                </a:lnTo>
                <a:lnTo>
                  <a:pt x="61722" y="36220"/>
                </a:lnTo>
                <a:lnTo>
                  <a:pt x="49082" y="32741"/>
                </a:lnTo>
                <a:lnTo>
                  <a:pt x="41733" y="31471"/>
                </a:lnTo>
                <a:lnTo>
                  <a:pt x="27835" y="31471"/>
                </a:lnTo>
                <a:lnTo>
                  <a:pt x="27835" y="16295"/>
                </a:lnTo>
                <a:lnTo>
                  <a:pt x="70156" y="16295"/>
                </a:lnTo>
                <a:lnTo>
                  <a:pt x="69287" y="2676"/>
                </a:lnTo>
                <a:lnTo>
                  <a:pt x="58331" y="1092"/>
                </a:lnTo>
                <a:lnTo>
                  <a:pt x="40284" y="0"/>
                </a:lnTo>
                <a:close/>
              </a:path>
              <a:path w="71743" h="87554">
                <a:moveTo>
                  <a:pt x="38059" y="30836"/>
                </a:moveTo>
                <a:lnTo>
                  <a:pt x="27835" y="31471"/>
                </a:lnTo>
                <a:lnTo>
                  <a:pt x="41733" y="31471"/>
                </a:lnTo>
                <a:lnTo>
                  <a:pt x="38059" y="30836"/>
                </a:lnTo>
                <a:close/>
              </a:path>
              <a:path w="71743" h="87554">
                <a:moveTo>
                  <a:pt x="70156" y="16295"/>
                </a:moveTo>
                <a:lnTo>
                  <a:pt x="27835" y="16295"/>
                </a:lnTo>
                <a:lnTo>
                  <a:pt x="41247" y="16612"/>
                </a:lnTo>
                <a:lnTo>
                  <a:pt x="52753" y="16612"/>
                </a:lnTo>
                <a:lnTo>
                  <a:pt x="70330" y="19012"/>
                </a:lnTo>
                <a:lnTo>
                  <a:pt x="70156" y="1629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8107975" y="2206463"/>
            <a:ext cx="89674" cy="87229"/>
          </a:xfrm>
          <a:custGeom>
            <a:avLst/>
            <a:gdLst/>
            <a:ahLst/>
            <a:cxnLst/>
            <a:rect l="l" t="t" r="r" b="b"/>
            <a:pathLst>
              <a:path w="89674" h="87229">
                <a:moveTo>
                  <a:pt x="31652" y="0"/>
                </a:moveTo>
                <a:lnTo>
                  <a:pt x="683" y="37926"/>
                </a:lnTo>
                <a:lnTo>
                  <a:pt x="0" y="56717"/>
                </a:lnTo>
                <a:lnTo>
                  <a:pt x="5264" y="68566"/>
                </a:lnTo>
                <a:lnTo>
                  <a:pt x="13980" y="77220"/>
                </a:lnTo>
                <a:lnTo>
                  <a:pt x="25962" y="83002"/>
                </a:lnTo>
                <a:lnTo>
                  <a:pt x="41020" y="86232"/>
                </a:lnTo>
                <a:lnTo>
                  <a:pt x="58967" y="87229"/>
                </a:lnTo>
                <a:lnTo>
                  <a:pt x="69692" y="86602"/>
                </a:lnTo>
                <a:lnTo>
                  <a:pt x="82098" y="84217"/>
                </a:lnTo>
                <a:lnTo>
                  <a:pt x="79387" y="69191"/>
                </a:lnTo>
                <a:lnTo>
                  <a:pt x="47177" y="69191"/>
                </a:lnTo>
                <a:lnTo>
                  <a:pt x="34299" y="63907"/>
                </a:lnTo>
                <a:lnTo>
                  <a:pt x="28732" y="51299"/>
                </a:lnTo>
                <a:lnTo>
                  <a:pt x="89674" y="45486"/>
                </a:lnTo>
                <a:lnTo>
                  <a:pt x="88794" y="35474"/>
                </a:lnTo>
                <a:lnTo>
                  <a:pt x="60685" y="35474"/>
                </a:lnTo>
                <a:lnTo>
                  <a:pt x="28591" y="34975"/>
                </a:lnTo>
                <a:lnTo>
                  <a:pt x="31836" y="21223"/>
                </a:lnTo>
                <a:lnTo>
                  <a:pt x="44709" y="15345"/>
                </a:lnTo>
                <a:lnTo>
                  <a:pt x="81287" y="15345"/>
                </a:lnTo>
                <a:lnTo>
                  <a:pt x="77546" y="10569"/>
                </a:lnTo>
                <a:lnTo>
                  <a:pt x="66773" y="4310"/>
                </a:lnTo>
                <a:lnTo>
                  <a:pt x="51668" y="779"/>
                </a:lnTo>
                <a:lnTo>
                  <a:pt x="31652" y="0"/>
                </a:lnTo>
                <a:close/>
              </a:path>
              <a:path w="89674" h="87229">
                <a:moveTo>
                  <a:pt x="79124" y="67737"/>
                </a:moveTo>
                <a:lnTo>
                  <a:pt x="67035" y="68901"/>
                </a:lnTo>
                <a:lnTo>
                  <a:pt x="47177" y="69191"/>
                </a:lnTo>
                <a:lnTo>
                  <a:pt x="79387" y="69191"/>
                </a:lnTo>
                <a:lnTo>
                  <a:pt x="79124" y="67737"/>
                </a:lnTo>
                <a:close/>
              </a:path>
              <a:path w="89674" h="87229">
                <a:moveTo>
                  <a:pt x="81287" y="15345"/>
                </a:moveTo>
                <a:lnTo>
                  <a:pt x="44709" y="15345"/>
                </a:lnTo>
                <a:lnTo>
                  <a:pt x="45179" y="15349"/>
                </a:lnTo>
                <a:lnTo>
                  <a:pt x="57752" y="21525"/>
                </a:lnTo>
                <a:lnTo>
                  <a:pt x="60685" y="35474"/>
                </a:lnTo>
                <a:lnTo>
                  <a:pt x="88794" y="35474"/>
                </a:lnTo>
                <a:lnTo>
                  <a:pt x="88416" y="31179"/>
                </a:lnTo>
                <a:lnTo>
                  <a:pt x="84567" y="19533"/>
                </a:lnTo>
                <a:lnTo>
                  <a:pt x="81287" y="1534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8205651" y="2205990"/>
            <a:ext cx="77105" cy="87241"/>
          </a:xfrm>
          <a:custGeom>
            <a:avLst/>
            <a:gdLst/>
            <a:ahLst/>
            <a:cxnLst/>
            <a:rect l="l" t="t" r="r" b="b"/>
            <a:pathLst>
              <a:path w="77105" h="87241">
                <a:moveTo>
                  <a:pt x="40379" y="0"/>
                </a:moveTo>
                <a:lnTo>
                  <a:pt x="1712" y="31834"/>
                </a:lnTo>
                <a:lnTo>
                  <a:pt x="0" y="49688"/>
                </a:lnTo>
                <a:lnTo>
                  <a:pt x="3932" y="64091"/>
                </a:lnTo>
                <a:lnTo>
                  <a:pt x="11645" y="74716"/>
                </a:lnTo>
                <a:lnTo>
                  <a:pt x="22577" y="81896"/>
                </a:lnTo>
                <a:lnTo>
                  <a:pt x="36168" y="85960"/>
                </a:lnTo>
                <a:lnTo>
                  <a:pt x="51858" y="87241"/>
                </a:lnTo>
                <a:lnTo>
                  <a:pt x="60316" y="87241"/>
                </a:lnTo>
                <a:lnTo>
                  <a:pt x="68787" y="86441"/>
                </a:lnTo>
                <a:lnTo>
                  <a:pt x="76940" y="84689"/>
                </a:lnTo>
                <a:lnTo>
                  <a:pt x="76940" y="67345"/>
                </a:lnTo>
                <a:lnTo>
                  <a:pt x="64600" y="67345"/>
                </a:lnTo>
                <a:lnTo>
                  <a:pt x="46325" y="66744"/>
                </a:lnTo>
                <a:lnTo>
                  <a:pt x="37353" y="61353"/>
                </a:lnTo>
                <a:lnTo>
                  <a:pt x="32643" y="49597"/>
                </a:lnTo>
                <a:lnTo>
                  <a:pt x="32464" y="29347"/>
                </a:lnTo>
                <a:lnTo>
                  <a:pt x="41765" y="21222"/>
                </a:lnTo>
                <a:lnTo>
                  <a:pt x="57611" y="18852"/>
                </a:lnTo>
                <a:lnTo>
                  <a:pt x="76484" y="18852"/>
                </a:lnTo>
                <a:lnTo>
                  <a:pt x="67848" y="1031"/>
                </a:lnTo>
                <a:lnTo>
                  <a:pt x="55861" y="77"/>
                </a:lnTo>
                <a:lnTo>
                  <a:pt x="40379" y="0"/>
                </a:lnTo>
                <a:close/>
              </a:path>
              <a:path w="77105" h="87241">
                <a:moveTo>
                  <a:pt x="76940" y="66629"/>
                </a:moveTo>
                <a:lnTo>
                  <a:pt x="73968" y="66896"/>
                </a:lnTo>
                <a:lnTo>
                  <a:pt x="64600" y="67345"/>
                </a:lnTo>
                <a:lnTo>
                  <a:pt x="76940" y="67345"/>
                </a:lnTo>
                <a:lnTo>
                  <a:pt x="76940" y="66629"/>
                </a:lnTo>
                <a:close/>
              </a:path>
              <a:path w="77105" h="87241">
                <a:moveTo>
                  <a:pt x="76484" y="18852"/>
                </a:moveTo>
                <a:lnTo>
                  <a:pt x="63834" y="18852"/>
                </a:lnTo>
                <a:lnTo>
                  <a:pt x="71187" y="19652"/>
                </a:lnTo>
                <a:lnTo>
                  <a:pt x="77105" y="20135"/>
                </a:lnTo>
                <a:lnTo>
                  <a:pt x="76484" y="1885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8297414" y="2076249"/>
            <a:ext cx="86367" cy="91503"/>
          </a:xfrm>
          <a:custGeom>
            <a:avLst/>
            <a:gdLst/>
            <a:ahLst/>
            <a:cxnLst/>
            <a:rect l="l" t="t" r="r" b="b"/>
            <a:pathLst>
              <a:path w="86367" h="91503">
                <a:moveTo>
                  <a:pt x="41797" y="0"/>
                </a:moveTo>
                <a:lnTo>
                  <a:pt x="19737" y="1634"/>
                </a:lnTo>
                <a:lnTo>
                  <a:pt x="6416" y="4882"/>
                </a:lnTo>
                <a:lnTo>
                  <a:pt x="867" y="7258"/>
                </a:lnTo>
                <a:lnTo>
                  <a:pt x="626" y="23583"/>
                </a:lnTo>
                <a:lnTo>
                  <a:pt x="517" y="28851"/>
                </a:lnTo>
                <a:lnTo>
                  <a:pt x="14356" y="73727"/>
                </a:lnTo>
                <a:lnTo>
                  <a:pt x="43106" y="91503"/>
                </a:lnTo>
                <a:lnTo>
                  <a:pt x="44135" y="91503"/>
                </a:lnTo>
                <a:lnTo>
                  <a:pt x="54437" y="90222"/>
                </a:lnTo>
                <a:lnTo>
                  <a:pt x="65298" y="81018"/>
                </a:lnTo>
                <a:lnTo>
                  <a:pt x="76770" y="65623"/>
                </a:lnTo>
                <a:lnTo>
                  <a:pt x="77317" y="64287"/>
                </a:lnTo>
                <a:lnTo>
                  <a:pt x="38673" y="64287"/>
                </a:lnTo>
                <a:lnTo>
                  <a:pt x="23979" y="49568"/>
                </a:lnTo>
                <a:lnTo>
                  <a:pt x="24581" y="37142"/>
                </a:lnTo>
                <a:lnTo>
                  <a:pt x="24652" y="26885"/>
                </a:lnTo>
                <a:lnTo>
                  <a:pt x="30291" y="23583"/>
                </a:lnTo>
                <a:lnTo>
                  <a:pt x="86349" y="23583"/>
                </a:lnTo>
                <a:lnTo>
                  <a:pt x="86349" y="7429"/>
                </a:lnTo>
                <a:lnTo>
                  <a:pt x="77714" y="2513"/>
                </a:lnTo>
                <a:lnTo>
                  <a:pt x="68700" y="453"/>
                </a:lnTo>
                <a:lnTo>
                  <a:pt x="52414" y="5"/>
                </a:lnTo>
                <a:lnTo>
                  <a:pt x="41797" y="0"/>
                </a:lnTo>
                <a:close/>
              </a:path>
              <a:path w="86367" h="91503">
                <a:moveTo>
                  <a:pt x="86349" y="23583"/>
                </a:moveTo>
                <a:lnTo>
                  <a:pt x="57025" y="23583"/>
                </a:lnTo>
                <a:lnTo>
                  <a:pt x="62270" y="26885"/>
                </a:lnTo>
                <a:lnTo>
                  <a:pt x="62340" y="37142"/>
                </a:lnTo>
                <a:lnTo>
                  <a:pt x="62930" y="49568"/>
                </a:lnTo>
                <a:lnTo>
                  <a:pt x="48236" y="64287"/>
                </a:lnTo>
                <a:lnTo>
                  <a:pt x="77317" y="64287"/>
                </a:lnTo>
                <a:lnTo>
                  <a:pt x="83086" y="50199"/>
                </a:lnTo>
                <a:lnTo>
                  <a:pt x="85776" y="37142"/>
                </a:lnTo>
                <a:lnTo>
                  <a:pt x="86367" y="28851"/>
                </a:lnTo>
                <a:lnTo>
                  <a:pt x="86349" y="23583"/>
                </a:lnTo>
                <a:close/>
              </a:path>
            </a:pathLst>
          </a:custGeom>
          <a:solidFill>
            <a:srgbClr val="F89727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2" name="object 42"/>
          <p:cNvSpPr txBox="1"/>
          <p:nvPr/>
        </p:nvSpPr>
        <p:spPr>
          <a:xfrm>
            <a:off x="1782838" y="1893081"/>
            <a:ext cx="6615430" cy="4857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090285">
              <a:lnSpc>
                <a:spcPct val="103299"/>
              </a:lnSpc>
            </a:pPr>
            <a:r>
              <a:rPr sz="450" spc="10" dirty="0">
                <a:solidFill>
                  <a:srgbClr val="231F20"/>
                </a:solidFill>
                <a:latin typeface="Lucida Sans"/>
                <a:cs typeface="Lucida Sans"/>
              </a:rPr>
              <a:t>M</a:t>
            </a:r>
            <a:r>
              <a:rPr sz="450" spc="5" dirty="0">
                <a:solidFill>
                  <a:srgbClr val="231F20"/>
                </a:solidFill>
                <a:latin typeface="Lucida Sans"/>
                <a:cs typeface="Lucida Sans"/>
              </a:rPr>
              <a:t>al</a:t>
            </a:r>
            <a:r>
              <a:rPr sz="450" spc="-10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450" spc="20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450" spc="-5" dirty="0">
                <a:solidFill>
                  <a:srgbClr val="231F20"/>
                </a:solidFill>
                <a:latin typeface="Lucida Sans"/>
                <a:cs typeface="Lucida Sans"/>
              </a:rPr>
              <a:t>s</a:t>
            </a:r>
            <a:r>
              <a:rPr sz="450" spc="10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450" spc="-15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450" spc="-5" dirty="0">
                <a:solidFill>
                  <a:srgbClr val="231F20"/>
                </a:solidFill>
                <a:latin typeface="Lucida Sans"/>
                <a:cs typeface="Lucida Sans"/>
              </a:rPr>
              <a:t>d</a:t>
            </a:r>
            <a:r>
              <a:rPr sz="450" spc="-25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450" spc="0" dirty="0">
                <a:solidFill>
                  <a:srgbClr val="231F20"/>
                </a:solidFill>
                <a:latin typeface="Lucida Sans"/>
                <a:cs typeface="Lucida Sans"/>
              </a:rPr>
              <a:t>a</a:t>
            </a:r>
            <a:r>
              <a:rPr sz="450" spc="-10" dirty="0">
                <a:solidFill>
                  <a:srgbClr val="231F20"/>
                </a:solidFill>
                <a:latin typeface="Lucida Sans"/>
                <a:cs typeface="Lucida Sans"/>
              </a:rPr>
              <a:t>g</a:t>
            </a:r>
            <a:r>
              <a:rPr sz="450" spc="20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450" spc="0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450" spc="-10" dirty="0">
                <a:solidFill>
                  <a:srgbClr val="231F20"/>
                </a:solidFill>
                <a:latin typeface="Lucida Sans"/>
                <a:cs typeface="Lucida Sans"/>
              </a:rPr>
              <a:t>A/S</a:t>
            </a:r>
            <a:r>
              <a:rPr sz="450" spc="-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450" spc="-35" dirty="0">
                <a:solidFill>
                  <a:srgbClr val="231F20"/>
                </a:solidFill>
                <a:latin typeface="Lucida Sans"/>
                <a:cs typeface="Lucida Sans"/>
              </a:rPr>
              <a:t>Æ</a:t>
            </a:r>
            <a:r>
              <a:rPr sz="450" spc="-55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450" spc="5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450" spc="0" dirty="0">
                <a:solidFill>
                  <a:srgbClr val="231F20"/>
                </a:solidFill>
                <a:latin typeface="Lucida Sans"/>
                <a:cs typeface="Lucida Sans"/>
              </a:rPr>
              <a:t>ebje</a:t>
            </a:r>
            <a:r>
              <a:rPr sz="450" spc="-1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450" spc="5" dirty="0">
                <a:solidFill>
                  <a:srgbClr val="231F20"/>
                </a:solidFill>
                <a:latin typeface="Lucida Sans"/>
                <a:cs typeface="Lucida Sans"/>
              </a:rPr>
              <a:t>g</a:t>
            </a:r>
            <a:r>
              <a:rPr sz="450" spc="-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450" spc="20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450" spc="0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450" spc="-5" dirty="0">
                <a:solidFill>
                  <a:srgbClr val="231F20"/>
                </a:solidFill>
                <a:latin typeface="Lucida Sans"/>
                <a:cs typeface="Lucida Sans"/>
              </a:rPr>
              <a:t>425</a:t>
            </a:r>
            <a:endParaRPr sz="450">
              <a:latin typeface="Lucida Sans"/>
              <a:cs typeface="Lucida Sans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450" spc="-5" dirty="0">
                <a:solidFill>
                  <a:srgbClr val="231F20"/>
                </a:solidFill>
                <a:latin typeface="Lucida Sans"/>
                <a:cs typeface="Lucida Sans"/>
              </a:rPr>
              <a:t>6000 </a:t>
            </a:r>
            <a:r>
              <a:rPr sz="450" spc="-15" dirty="0">
                <a:solidFill>
                  <a:srgbClr val="231F20"/>
                </a:solidFill>
                <a:latin typeface="Lucida Sans"/>
                <a:cs typeface="Lucida Sans"/>
              </a:rPr>
              <a:t>K</a:t>
            </a:r>
            <a:r>
              <a:rPr sz="450" spc="-5" dirty="0">
                <a:solidFill>
                  <a:srgbClr val="231F20"/>
                </a:solidFill>
                <a:latin typeface="Lucida Sans"/>
                <a:cs typeface="Lucida Sans"/>
              </a:rPr>
              <a:t>olding</a:t>
            </a:r>
            <a:endParaRPr sz="450">
              <a:latin typeface="Lucida Sans"/>
              <a:cs typeface="Lucida Sans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450" spc="-15" dirty="0">
                <a:solidFill>
                  <a:srgbClr val="231F20"/>
                </a:solidFill>
                <a:latin typeface="Lucida Sans"/>
                <a:cs typeface="Lucida Sans"/>
              </a:rPr>
              <a:t>A</a:t>
            </a:r>
            <a:r>
              <a:rPr sz="450" spc="-10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450" spc="5" dirty="0">
                <a:solidFill>
                  <a:srgbClr val="231F20"/>
                </a:solidFill>
                <a:latin typeface="Lucida Sans"/>
                <a:cs typeface="Lucida Sans"/>
              </a:rPr>
              <a:t>t.:</a:t>
            </a:r>
            <a:r>
              <a:rPr sz="450" spc="0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450" spc="-80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450" spc="5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450" spc="0" dirty="0">
                <a:solidFill>
                  <a:srgbClr val="231F20"/>
                </a:solidFill>
                <a:latin typeface="Lucida Sans"/>
                <a:cs typeface="Lucida Sans"/>
              </a:rPr>
              <a:t>nni </a:t>
            </a:r>
            <a:r>
              <a:rPr sz="450" spc="5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450" spc="-10" dirty="0">
                <a:solidFill>
                  <a:srgbClr val="231F20"/>
                </a:solidFill>
                <a:latin typeface="Lucida Sans"/>
                <a:cs typeface="Lucida Sans"/>
              </a:rPr>
              <a:t>umling</a:t>
            </a:r>
            <a:endParaRPr sz="450">
              <a:latin typeface="Lucida Sans"/>
              <a:cs typeface="Lucida Sans"/>
            </a:endParaRPr>
          </a:p>
          <a:p>
            <a:pPr>
              <a:lnSpc>
                <a:spcPts val="250"/>
              </a:lnSpc>
              <a:spcBef>
                <a:spcPts val="22"/>
              </a:spcBef>
            </a:pPr>
            <a:endParaRPr sz="250"/>
          </a:p>
          <a:p>
            <a:pPr>
              <a:lnSpc>
                <a:spcPts val="400"/>
              </a:lnSpc>
            </a:pPr>
            <a:endParaRPr sz="400"/>
          </a:p>
          <a:p>
            <a:pPr>
              <a:lnSpc>
                <a:spcPts val="400"/>
              </a:lnSpc>
            </a:pPr>
            <a:endParaRPr sz="400"/>
          </a:p>
          <a:p>
            <a:pPr marR="6350" algn="r">
              <a:lnSpc>
                <a:spcPct val="100000"/>
              </a:lnSpc>
            </a:pPr>
            <a:r>
              <a:rPr sz="350" b="1" spc="5" dirty="0">
                <a:solidFill>
                  <a:srgbClr val="FFFFFF"/>
                </a:solidFill>
                <a:latin typeface="Verdana"/>
                <a:cs typeface="Verdana"/>
              </a:rPr>
              <a:t>De</a:t>
            </a:r>
            <a:r>
              <a:rPr sz="350" b="1" spc="-10" dirty="0">
                <a:solidFill>
                  <a:srgbClr val="FFFFFF"/>
                </a:solidFill>
                <a:latin typeface="Verdana"/>
                <a:cs typeface="Verdana"/>
              </a:rPr>
              <a:t>f</a:t>
            </a:r>
            <a:r>
              <a:rPr sz="350" b="1" spc="-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350" b="1" spc="-10" dirty="0">
                <a:solidFill>
                  <a:srgbClr val="FFFFFF"/>
                </a:solidFill>
                <a:latin typeface="Verdana"/>
                <a:cs typeface="Verdana"/>
              </a:rPr>
              <a:t>nce</a:t>
            </a:r>
            <a:r>
              <a:rPr sz="350" b="1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50" b="1" spc="20" dirty="0">
                <a:solidFill>
                  <a:srgbClr val="FFFFFF"/>
                </a:solidFill>
                <a:latin typeface="Verdana"/>
                <a:cs typeface="Verdana"/>
              </a:rPr>
              <a:t>&amp;</a:t>
            </a:r>
            <a:r>
              <a:rPr sz="350" b="1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50" b="1" spc="-10" dirty="0">
                <a:solidFill>
                  <a:srgbClr val="FFFFFF"/>
                </a:solidFill>
                <a:latin typeface="Verdana"/>
                <a:cs typeface="Verdana"/>
              </a:rPr>
              <a:t>Se</a:t>
            </a:r>
            <a:r>
              <a:rPr sz="350" b="1" spc="-5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sz="350" b="1" spc="0" dirty="0">
                <a:solidFill>
                  <a:srgbClr val="FFFFFF"/>
                </a:solidFill>
                <a:latin typeface="Verdana"/>
                <a:cs typeface="Verdana"/>
              </a:rPr>
              <a:t>urity</a:t>
            </a:r>
            <a:endParaRPr sz="350">
              <a:latin typeface="Verdana"/>
              <a:cs typeface="Verdana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7255213" y="4618107"/>
            <a:ext cx="1118870" cy="2578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350" indent="220979">
              <a:lnSpc>
                <a:spcPts val="980"/>
              </a:lnSpc>
            </a:pPr>
            <a:r>
              <a:rPr sz="850" b="1" spc="140" dirty="0">
                <a:solidFill>
                  <a:srgbClr val="58595B"/>
                </a:solidFill>
                <a:latin typeface="Trebuchet MS"/>
                <a:cs typeface="Trebuchet MS"/>
              </a:rPr>
              <a:t>M</a:t>
            </a:r>
            <a:r>
              <a:rPr sz="850" b="1" spc="10" dirty="0">
                <a:solidFill>
                  <a:srgbClr val="58595B"/>
                </a:solidFill>
                <a:latin typeface="Trebuchet MS"/>
                <a:cs typeface="Trebuchet MS"/>
              </a:rPr>
              <a:t>in</a:t>
            </a:r>
            <a:r>
              <a:rPr sz="850" b="1" spc="20" dirty="0">
                <a:solidFill>
                  <a:srgbClr val="58595B"/>
                </a:solidFill>
                <a:latin typeface="Trebuchet MS"/>
                <a:cs typeface="Trebuchet MS"/>
              </a:rPr>
              <a:t>e</a:t>
            </a:r>
            <a:r>
              <a:rPr sz="850" b="1" spc="10" dirty="0">
                <a:solidFill>
                  <a:srgbClr val="58595B"/>
                </a:solidFill>
                <a:latin typeface="Trebuchet MS"/>
                <a:cs typeface="Trebuchet MS"/>
              </a:rPr>
              <a:t> </a:t>
            </a:r>
            <a:r>
              <a:rPr sz="850" b="1" spc="35" dirty="0">
                <a:solidFill>
                  <a:srgbClr val="58595B"/>
                </a:solidFill>
                <a:latin typeface="Trebuchet MS"/>
                <a:cs typeface="Trebuchet MS"/>
              </a:rPr>
              <a:t>a</a:t>
            </a:r>
            <a:r>
              <a:rPr sz="850" b="1" spc="10" dirty="0">
                <a:solidFill>
                  <a:srgbClr val="58595B"/>
                </a:solidFill>
                <a:latin typeface="Trebuchet MS"/>
                <a:cs typeface="Trebuchet MS"/>
              </a:rPr>
              <a:t>c</a:t>
            </a:r>
            <a:r>
              <a:rPr sz="850" b="1" spc="50" dirty="0">
                <a:solidFill>
                  <a:srgbClr val="58595B"/>
                </a:solidFill>
                <a:latin typeface="Trebuchet MS"/>
                <a:cs typeface="Trebuchet MS"/>
              </a:rPr>
              <a:t>t</a:t>
            </a:r>
            <a:r>
              <a:rPr sz="850" b="1" spc="30" dirty="0">
                <a:solidFill>
                  <a:srgbClr val="58595B"/>
                </a:solidFill>
                <a:latin typeface="Trebuchet MS"/>
                <a:cs typeface="Trebuchet MS"/>
              </a:rPr>
              <a:t>ion</a:t>
            </a:r>
            <a:r>
              <a:rPr sz="850" b="1" spc="10" dirty="0">
                <a:solidFill>
                  <a:srgbClr val="58595B"/>
                </a:solidFill>
                <a:latin typeface="Trebuchet MS"/>
                <a:cs typeface="Trebuchet MS"/>
              </a:rPr>
              <a:t> </a:t>
            </a:r>
            <a:r>
              <a:rPr sz="850" b="1" spc="35" dirty="0">
                <a:solidFill>
                  <a:srgbClr val="58595B"/>
                </a:solidFill>
                <a:latin typeface="Trebuchet MS"/>
                <a:cs typeface="Trebuchet MS"/>
              </a:rPr>
              <a:t>a</a:t>
            </a:r>
            <a:r>
              <a:rPr sz="850" b="1" spc="30" dirty="0">
                <a:solidFill>
                  <a:srgbClr val="58595B"/>
                </a:solidFill>
                <a:latin typeface="Trebuchet MS"/>
                <a:cs typeface="Trebuchet MS"/>
              </a:rPr>
              <a:t>n</a:t>
            </a:r>
            <a:r>
              <a:rPr sz="850" b="1" spc="35" dirty="0">
                <a:solidFill>
                  <a:srgbClr val="58595B"/>
                </a:solidFill>
                <a:latin typeface="Trebuchet MS"/>
                <a:cs typeface="Trebuchet MS"/>
              </a:rPr>
              <a:t>d</a:t>
            </a:r>
            <a:r>
              <a:rPr sz="850" b="1" spc="25" dirty="0">
                <a:solidFill>
                  <a:srgbClr val="58595B"/>
                </a:solidFill>
                <a:latin typeface="Trebuchet MS"/>
                <a:cs typeface="Trebuchet MS"/>
              </a:rPr>
              <a:t> se</a:t>
            </a:r>
            <a:r>
              <a:rPr sz="850" b="1" spc="40" dirty="0">
                <a:solidFill>
                  <a:srgbClr val="58595B"/>
                </a:solidFill>
                <a:latin typeface="Trebuchet MS"/>
                <a:cs typeface="Trebuchet MS"/>
              </a:rPr>
              <a:t>c</a:t>
            </a:r>
            <a:r>
              <a:rPr sz="850" b="1" spc="15" dirty="0">
                <a:solidFill>
                  <a:srgbClr val="58595B"/>
                </a:solidFill>
                <a:latin typeface="Trebuchet MS"/>
                <a:cs typeface="Trebuchet MS"/>
              </a:rPr>
              <a:t>urity</a:t>
            </a:r>
            <a:r>
              <a:rPr sz="850" b="1" spc="10" dirty="0">
                <a:solidFill>
                  <a:srgbClr val="58595B"/>
                </a:solidFill>
                <a:latin typeface="Trebuchet MS"/>
                <a:cs typeface="Trebuchet MS"/>
              </a:rPr>
              <a:t> </a:t>
            </a:r>
            <a:r>
              <a:rPr sz="850" b="1" spc="30" dirty="0">
                <a:solidFill>
                  <a:srgbClr val="58595B"/>
                </a:solidFill>
                <a:latin typeface="Trebuchet MS"/>
                <a:cs typeface="Trebuchet MS"/>
              </a:rPr>
              <a:t>co</a:t>
            </a:r>
            <a:r>
              <a:rPr sz="850" b="1" spc="25" dirty="0">
                <a:solidFill>
                  <a:srgbClr val="58595B"/>
                </a:solidFill>
                <a:latin typeface="Trebuchet MS"/>
                <a:cs typeface="Trebuchet MS"/>
              </a:rPr>
              <a:t>n</a:t>
            </a:r>
            <a:r>
              <a:rPr sz="850" b="1" spc="20" dirty="0">
                <a:solidFill>
                  <a:srgbClr val="58595B"/>
                </a:solidFill>
                <a:latin typeface="Trebuchet MS"/>
                <a:cs typeface="Trebuchet MS"/>
              </a:rPr>
              <a:t>tra</a:t>
            </a:r>
            <a:r>
              <a:rPr sz="850" b="1" spc="10" dirty="0">
                <a:solidFill>
                  <a:srgbClr val="58595B"/>
                </a:solidFill>
                <a:latin typeface="Trebuchet MS"/>
                <a:cs typeface="Trebuchet MS"/>
              </a:rPr>
              <a:t>c</a:t>
            </a:r>
            <a:r>
              <a:rPr sz="850" b="1" spc="45" dirty="0">
                <a:solidFill>
                  <a:srgbClr val="58595B"/>
                </a:solidFill>
                <a:latin typeface="Trebuchet MS"/>
                <a:cs typeface="Trebuchet MS"/>
              </a:rPr>
              <a:t>t</a:t>
            </a:r>
            <a:r>
              <a:rPr sz="850" b="1" spc="55" dirty="0">
                <a:solidFill>
                  <a:srgbClr val="58595B"/>
                </a:solidFill>
                <a:latin typeface="Trebuchet MS"/>
                <a:cs typeface="Trebuchet MS"/>
              </a:rPr>
              <a:t>o</a:t>
            </a:r>
            <a:r>
              <a:rPr sz="850" b="1" spc="35" dirty="0">
                <a:solidFill>
                  <a:srgbClr val="58595B"/>
                </a:solidFill>
                <a:latin typeface="Trebuchet MS"/>
                <a:cs typeface="Trebuchet MS"/>
              </a:rPr>
              <a:t>rs</a:t>
            </a:r>
            <a:endParaRPr sz="850">
              <a:latin typeface="Trebuchet MS"/>
              <a:cs typeface="Trebuchet MS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4658769" y="1490674"/>
            <a:ext cx="539750" cy="67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50" b="1" spc="30" dirty="0">
                <a:solidFill>
                  <a:srgbClr val="FFFFFF"/>
                </a:solidFill>
                <a:latin typeface="Verdana"/>
                <a:cs typeface="Verdana"/>
              </a:rPr>
              <a:t>De</a:t>
            </a:r>
            <a:r>
              <a:rPr sz="350" b="1" spc="5" dirty="0">
                <a:solidFill>
                  <a:srgbClr val="FFFFFF"/>
                </a:solidFill>
                <a:latin typeface="Verdana"/>
                <a:cs typeface="Verdana"/>
              </a:rPr>
              <a:t>f</a:t>
            </a:r>
            <a:r>
              <a:rPr sz="350" b="1" spc="1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350" b="1" spc="10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350" b="1" spc="5" dirty="0">
                <a:solidFill>
                  <a:srgbClr val="FFFFFF"/>
                </a:solidFill>
                <a:latin typeface="Verdana"/>
                <a:cs typeface="Verdana"/>
              </a:rPr>
              <a:t>ce</a:t>
            </a:r>
            <a:r>
              <a:rPr sz="350" b="1" spc="-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50" b="1" spc="45" dirty="0">
                <a:solidFill>
                  <a:srgbClr val="FFFFFF"/>
                </a:solidFill>
                <a:latin typeface="Verdana"/>
                <a:cs typeface="Verdana"/>
              </a:rPr>
              <a:t>&amp;</a:t>
            </a:r>
            <a:r>
              <a:rPr sz="350" b="1" spc="-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50" b="1" spc="10" dirty="0">
                <a:solidFill>
                  <a:srgbClr val="FFFFFF"/>
                </a:solidFill>
                <a:latin typeface="Verdana"/>
                <a:cs typeface="Verdana"/>
              </a:rPr>
              <a:t>Se</a:t>
            </a:r>
            <a:r>
              <a:rPr sz="350" b="1" spc="15" dirty="0">
                <a:solidFill>
                  <a:srgbClr val="FFFFFF"/>
                </a:solidFill>
                <a:latin typeface="Verdana"/>
                <a:cs typeface="Verdana"/>
              </a:rPr>
              <a:t>curity</a:t>
            </a:r>
            <a:endParaRPr sz="350">
              <a:latin typeface="Verdana"/>
              <a:cs typeface="Verdana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2049565" y="6617042"/>
            <a:ext cx="2313305" cy="1689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6545" marR="6350" indent="-284480">
              <a:lnSpc>
                <a:spcPct val="113100"/>
              </a:lnSpc>
            </a:pPr>
            <a:r>
              <a:rPr sz="450" spc="10" dirty="0">
                <a:solidFill>
                  <a:srgbClr val="231F20"/>
                </a:solidFill>
                <a:latin typeface="Arial"/>
                <a:cs typeface="Arial"/>
              </a:rPr>
              <a:t>Büyü</a:t>
            </a:r>
            <a:r>
              <a:rPr sz="450" spc="-15" dirty="0">
                <a:solidFill>
                  <a:srgbClr val="231F20"/>
                </a:solidFill>
                <a:latin typeface="Arial"/>
                <a:cs typeface="Arial"/>
              </a:rPr>
              <a:t>k</a:t>
            </a:r>
            <a:r>
              <a:rPr sz="450" spc="15" dirty="0">
                <a:solidFill>
                  <a:srgbClr val="231F20"/>
                </a:solidFill>
                <a:latin typeface="Arial"/>
                <a:cs typeface="Arial"/>
              </a:rPr>
              <a:t>e</a:t>
            </a:r>
            <a:r>
              <a:rPr sz="450" spc="0" dirty="0">
                <a:solidFill>
                  <a:srgbClr val="231F20"/>
                </a:solidFill>
                <a:latin typeface="Arial"/>
                <a:cs typeface="Arial"/>
              </a:rPr>
              <a:t>s</a:t>
            </a:r>
            <a:r>
              <a:rPr sz="450" spc="-10" dirty="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sz="450" spc="55" dirty="0">
                <a:solidFill>
                  <a:srgbClr val="231F20"/>
                </a:solidFill>
                <a:latin typeface="Arial"/>
                <a:cs typeface="Arial"/>
              </a:rPr>
              <a:t>t</a:t>
            </a:r>
            <a:r>
              <a:rPr sz="450" spc="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450" spc="0" dirty="0">
                <a:solidFill>
                  <a:srgbClr val="231F20"/>
                </a:solidFill>
                <a:latin typeface="Arial"/>
                <a:cs typeface="Arial"/>
              </a:rPr>
              <a:t>Di</a:t>
            </a:r>
            <a:r>
              <a:rPr sz="450" spc="-20" dirty="0">
                <a:solidFill>
                  <a:srgbClr val="231F20"/>
                </a:solidFill>
                <a:latin typeface="Arial"/>
                <a:cs typeface="Arial"/>
              </a:rPr>
              <a:t>s</a:t>
            </a:r>
            <a:r>
              <a:rPr sz="450" spc="35" dirty="0">
                <a:solidFill>
                  <a:srgbClr val="231F20"/>
                </a:solidFill>
                <a:latin typeface="Arial"/>
                <a:cs typeface="Arial"/>
              </a:rPr>
              <a:t>tr</a:t>
            </a:r>
            <a:r>
              <a:rPr sz="450" spc="0" dirty="0">
                <a:solidFill>
                  <a:srgbClr val="231F20"/>
                </a:solidFill>
                <a:latin typeface="Arial"/>
                <a:cs typeface="Arial"/>
              </a:rPr>
              <a:t>i</a:t>
            </a:r>
            <a:r>
              <a:rPr sz="450" spc="-15" dirty="0">
                <a:solidFill>
                  <a:srgbClr val="231F20"/>
                </a:solidFill>
                <a:latin typeface="Arial"/>
                <a:cs typeface="Arial"/>
              </a:rPr>
              <a:t>c</a:t>
            </a:r>
            <a:r>
              <a:rPr sz="450" spc="55" dirty="0">
                <a:solidFill>
                  <a:srgbClr val="231F20"/>
                </a:solidFill>
                <a:latin typeface="Arial"/>
                <a:cs typeface="Arial"/>
              </a:rPr>
              <a:t>t</a:t>
            </a:r>
            <a:r>
              <a:rPr sz="450" spc="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450" spc="50" dirty="0">
                <a:solidFill>
                  <a:srgbClr val="F89727"/>
                </a:solidFill>
                <a:latin typeface="Arial"/>
                <a:cs typeface="Arial"/>
              </a:rPr>
              <a:t>//</a:t>
            </a:r>
            <a:r>
              <a:rPr sz="450" spc="20" dirty="0">
                <a:solidFill>
                  <a:srgbClr val="F89727"/>
                </a:solidFill>
                <a:latin typeface="Arial"/>
                <a:cs typeface="Arial"/>
              </a:rPr>
              <a:t> </a:t>
            </a:r>
            <a:r>
              <a:rPr sz="450" spc="10" dirty="0">
                <a:solidFill>
                  <a:srgbClr val="231F20"/>
                </a:solidFill>
                <a:latin typeface="Arial"/>
                <a:cs typeface="Arial"/>
              </a:rPr>
              <a:t>Ugurmumcu</a:t>
            </a:r>
            <a:r>
              <a:rPr sz="450" spc="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450" spc="-60" dirty="0">
                <a:solidFill>
                  <a:srgbClr val="231F20"/>
                </a:solidFill>
                <a:latin typeface="Arial"/>
                <a:cs typeface="Arial"/>
              </a:rPr>
              <a:t>S</a:t>
            </a:r>
            <a:r>
              <a:rPr sz="450" spc="35" dirty="0">
                <a:solidFill>
                  <a:srgbClr val="231F20"/>
                </a:solidFill>
                <a:latin typeface="Arial"/>
                <a:cs typeface="Arial"/>
              </a:rPr>
              <a:t>t</a:t>
            </a:r>
            <a:r>
              <a:rPr sz="450" spc="25" dirty="0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sz="450" spc="15" dirty="0">
                <a:solidFill>
                  <a:srgbClr val="231F20"/>
                </a:solidFill>
                <a:latin typeface="Arial"/>
                <a:cs typeface="Arial"/>
              </a:rPr>
              <a:t>e</a:t>
            </a:r>
            <a:r>
              <a:rPr sz="450" spc="5" dirty="0">
                <a:solidFill>
                  <a:srgbClr val="231F20"/>
                </a:solidFill>
                <a:latin typeface="Arial"/>
                <a:cs typeface="Arial"/>
              </a:rPr>
              <a:t>e</a:t>
            </a:r>
            <a:r>
              <a:rPr sz="450" spc="55" dirty="0">
                <a:solidFill>
                  <a:srgbClr val="231F20"/>
                </a:solidFill>
                <a:latin typeface="Arial"/>
                <a:cs typeface="Arial"/>
              </a:rPr>
              <a:t>t</a:t>
            </a:r>
            <a:r>
              <a:rPr sz="450" spc="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450" spc="45" dirty="0">
                <a:solidFill>
                  <a:srgbClr val="231F20"/>
                </a:solidFill>
                <a:latin typeface="Arial"/>
                <a:cs typeface="Arial"/>
              </a:rPr>
              <a:t>60</a:t>
            </a:r>
            <a:r>
              <a:rPr sz="450" spc="10" dirty="0">
                <a:solidFill>
                  <a:srgbClr val="231F20"/>
                </a:solidFill>
                <a:latin typeface="Arial"/>
                <a:cs typeface="Arial"/>
              </a:rPr>
              <a:t>/</a:t>
            </a:r>
            <a:r>
              <a:rPr sz="450" spc="30" dirty="0">
                <a:solidFill>
                  <a:srgbClr val="231F20"/>
                </a:solidFill>
                <a:latin typeface="Arial"/>
                <a:cs typeface="Arial"/>
              </a:rPr>
              <a:t>3</a:t>
            </a:r>
            <a:r>
              <a:rPr sz="450" spc="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450" spc="50" dirty="0">
                <a:solidFill>
                  <a:srgbClr val="F89727"/>
                </a:solidFill>
                <a:latin typeface="Arial"/>
                <a:cs typeface="Arial"/>
              </a:rPr>
              <a:t>//</a:t>
            </a:r>
            <a:r>
              <a:rPr sz="450" spc="20" dirty="0">
                <a:solidFill>
                  <a:srgbClr val="F89727"/>
                </a:solidFill>
                <a:latin typeface="Arial"/>
                <a:cs typeface="Arial"/>
              </a:rPr>
              <a:t> </a:t>
            </a:r>
            <a:r>
              <a:rPr sz="450" spc="-10" dirty="0">
                <a:solidFill>
                  <a:srgbClr val="231F20"/>
                </a:solidFill>
                <a:latin typeface="Arial"/>
                <a:cs typeface="Arial"/>
              </a:rPr>
              <a:t>G.</a:t>
            </a:r>
            <a:r>
              <a:rPr sz="450" spc="-35" dirty="0">
                <a:solidFill>
                  <a:srgbClr val="231F20"/>
                </a:solidFill>
                <a:latin typeface="Arial"/>
                <a:cs typeface="Arial"/>
              </a:rPr>
              <a:t>O</a:t>
            </a:r>
            <a:r>
              <a:rPr sz="450" spc="15" dirty="0">
                <a:solidFill>
                  <a:srgbClr val="231F20"/>
                </a:solidFill>
                <a:latin typeface="Arial"/>
                <a:cs typeface="Arial"/>
              </a:rPr>
              <a:t>.</a:t>
            </a:r>
            <a:r>
              <a:rPr sz="450" spc="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450" spc="-50" dirty="0">
                <a:solidFill>
                  <a:srgbClr val="231F20"/>
                </a:solidFill>
                <a:latin typeface="Arial"/>
                <a:cs typeface="Arial"/>
              </a:rPr>
              <a:t>P</a:t>
            </a:r>
            <a:r>
              <a:rPr sz="450" spc="0" dirty="0">
                <a:solidFill>
                  <a:srgbClr val="231F20"/>
                </a:solidFill>
                <a:latin typeface="Arial"/>
                <a:cs typeface="Arial"/>
              </a:rPr>
              <a:t>asa</a:t>
            </a:r>
            <a:r>
              <a:rPr sz="450" spc="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450" spc="10" dirty="0">
                <a:solidFill>
                  <a:srgbClr val="231F20"/>
                </a:solidFill>
                <a:latin typeface="Arial"/>
                <a:cs typeface="Arial"/>
              </a:rPr>
              <a:t>çan</a:t>
            </a:r>
            <a:r>
              <a:rPr sz="450" spc="5" dirty="0">
                <a:solidFill>
                  <a:srgbClr val="231F20"/>
                </a:solidFill>
                <a:latin typeface="Arial"/>
                <a:cs typeface="Arial"/>
              </a:rPr>
              <a:t>k</a:t>
            </a:r>
            <a:r>
              <a:rPr sz="450" spc="-5" dirty="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sz="450" spc="0" dirty="0">
                <a:solidFill>
                  <a:srgbClr val="231F20"/>
                </a:solidFill>
                <a:latin typeface="Arial"/>
                <a:cs typeface="Arial"/>
              </a:rPr>
              <a:t>y</a:t>
            </a:r>
            <a:r>
              <a:rPr sz="450" spc="15" dirty="0">
                <a:solidFill>
                  <a:srgbClr val="231F20"/>
                </a:solidFill>
                <a:latin typeface="Arial"/>
                <a:cs typeface="Arial"/>
              </a:rPr>
              <a:t>a-An</a:t>
            </a:r>
            <a:r>
              <a:rPr sz="450" spc="10" dirty="0">
                <a:solidFill>
                  <a:srgbClr val="231F20"/>
                </a:solidFill>
                <a:latin typeface="Arial"/>
                <a:cs typeface="Arial"/>
              </a:rPr>
              <a:t>k</a:t>
            </a:r>
            <a:r>
              <a:rPr sz="450" spc="20" dirty="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sz="450" spc="-10" dirty="0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sz="450" spc="5" dirty="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sz="450" spc="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450" spc="50" dirty="0">
                <a:solidFill>
                  <a:srgbClr val="F89727"/>
                </a:solidFill>
                <a:latin typeface="Arial"/>
                <a:cs typeface="Arial"/>
              </a:rPr>
              <a:t>//</a:t>
            </a:r>
            <a:r>
              <a:rPr sz="450" spc="20" dirty="0">
                <a:solidFill>
                  <a:srgbClr val="F89727"/>
                </a:solidFill>
                <a:latin typeface="Arial"/>
                <a:cs typeface="Arial"/>
              </a:rPr>
              <a:t> </a:t>
            </a:r>
            <a:r>
              <a:rPr sz="450" spc="-75" dirty="0">
                <a:solidFill>
                  <a:srgbClr val="231F20"/>
                </a:solidFill>
                <a:latin typeface="Arial"/>
                <a:cs typeface="Arial"/>
              </a:rPr>
              <a:t>T</a:t>
            </a:r>
            <a:r>
              <a:rPr sz="450" spc="25" dirty="0">
                <a:solidFill>
                  <a:srgbClr val="231F20"/>
                </a:solidFill>
                <a:latin typeface="Arial"/>
                <a:cs typeface="Arial"/>
              </a:rPr>
              <a:t>u</a:t>
            </a:r>
            <a:r>
              <a:rPr sz="450" spc="5" dirty="0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sz="450" spc="-10" dirty="0">
                <a:solidFill>
                  <a:srgbClr val="231F20"/>
                </a:solidFill>
                <a:latin typeface="Arial"/>
                <a:cs typeface="Arial"/>
              </a:rPr>
              <a:t>k</a:t>
            </a:r>
            <a:r>
              <a:rPr sz="450" spc="10" dirty="0">
                <a:solidFill>
                  <a:srgbClr val="231F20"/>
                </a:solidFill>
                <a:latin typeface="Arial"/>
                <a:cs typeface="Arial"/>
              </a:rPr>
              <a:t>ey</a:t>
            </a:r>
            <a:r>
              <a:rPr sz="450" spc="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450" spc="-75" dirty="0">
                <a:solidFill>
                  <a:srgbClr val="231F20"/>
                </a:solidFill>
                <a:latin typeface="Arial"/>
                <a:cs typeface="Arial"/>
              </a:rPr>
              <a:t>T</a:t>
            </a:r>
            <a:r>
              <a:rPr sz="450" spc="10" dirty="0">
                <a:solidFill>
                  <a:srgbClr val="231F20"/>
                </a:solidFill>
                <a:latin typeface="Arial"/>
                <a:cs typeface="Arial"/>
              </a:rPr>
              <a:t>el.:</a:t>
            </a:r>
            <a:r>
              <a:rPr sz="450" spc="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450" spc="25" dirty="0">
                <a:solidFill>
                  <a:srgbClr val="231F20"/>
                </a:solidFill>
                <a:latin typeface="Arial"/>
                <a:cs typeface="Arial"/>
              </a:rPr>
              <a:t>+45</a:t>
            </a:r>
            <a:r>
              <a:rPr sz="450" spc="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450" spc="30" dirty="0">
                <a:solidFill>
                  <a:srgbClr val="231F20"/>
                </a:solidFill>
                <a:latin typeface="Arial"/>
                <a:cs typeface="Arial"/>
              </a:rPr>
              <a:t>70</a:t>
            </a:r>
            <a:r>
              <a:rPr sz="450" spc="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450" spc="30" dirty="0">
                <a:solidFill>
                  <a:srgbClr val="231F20"/>
                </a:solidFill>
                <a:latin typeface="Arial"/>
                <a:cs typeface="Arial"/>
              </a:rPr>
              <a:t>230</a:t>
            </a:r>
            <a:r>
              <a:rPr sz="450" spc="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450" spc="30" dirty="0">
                <a:solidFill>
                  <a:srgbClr val="231F20"/>
                </a:solidFill>
                <a:latin typeface="Arial"/>
                <a:cs typeface="Arial"/>
              </a:rPr>
              <a:t>093</a:t>
            </a:r>
            <a:r>
              <a:rPr sz="450" spc="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450" spc="50" dirty="0">
                <a:solidFill>
                  <a:srgbClr val="F89727"/>
                </a:solidFill>
                <a:latin typeface="Arial"/>
                <a:cs typeface="Arial"/>
              </a:rPr>
              <a:t>//</a:t>
            </a:r>
            <a:r>
              <a:rPr sz="450" spc="20" dirty="0">
                <a:solidFill>
                  <a:srgbClr val="F89727"/>
                </a:solidFill>
                <a:latin typeface="Arial"/>
                <a:cs typeface="Arial"/>
              </a:rPr>
              <a:t> </a:t>
            </a:r>
            <a:r>
              <a:rPr sz="450" spc="35" dirty="0">
                <a:solidFill>
                  <a:srgbClr val="231F20"/>
                </a:solidFill>
                <a:latin typeface="Arial"/>
                <a:cs typeface="Arial"/>
                <a:hlinkClick r:id="rId2"/>
              </a:rPr>
              <a:t>tu</a:t>
            </a:r>
            <a:r>
              <a:rPr sz="450" spc="20" dirty="0">
                <a:solidFill>
                  <a:srgbClr val="231F20"/>
                </a:solidFill>
                <a:latin typeface="Arial"/>
                <a:cs typeface="Arial"/>
                <a:hlinkClick r:id="rId2"/>
              </a:rPr>
              <a:t>r</a:t>
            </a:r>
            <a:r>
              <a:rPr sz="450" spc="-10" dirty="0">
                <a:solidFill>
                  <a:srgbClr val="231F20"/>
                </a:solidFill>
                <a:latin typeface="Arial"/>
                <a:cs typeface="Arial"/>
                <a:hlinkClick r:id="rId2"/>
              </a:rPr>
              <a:t>k</a:t>
            </a:r>
            <a:r>
              <a:rPr sz="450" spc="5" dirty="0">
                <a:solidFill>
                  <a:srgbClr val="231F20"/>
                </a:solidFill>
                <a:latin typeface="Arial"/>
                <a:cs typeface="Arial"/>
                <a:hlinkClick r:id="rId2"/>
              </a:rPr>
              <a:t>ey@dama</a:t>
            </a:r>
            <a:r>
              <a:rPr sz="450" spc="-5" dirty="0">
                <a:solidFill>
                  <a:srgbClr val="231F20"/>
                </a:solidFill>
                <a:latin typeface="Arial"/>
                <a:cs typeface="Arial"/>
                <a:hlinkClick r:id="rId2"/>
              </a:rPr>
              <a:t>s</a:t>
            </a:r>
            <a:r>
              <a:rPr sz="450" spc="5" dirty="0">
                <a:solidFill>
                  <a:srgbClr val="231F20"/>
                </a:solidFill>
                <a:latin typeface="Arial"/>
                <a:cs typeface="Arial"/>
                <a:hlinkClick r:id="rId2"/>
              </a:rPr>
              <a:t>ec.</a:t>
            </a:r>
            <a:r>
              <a:rPr sz="450" spc="0" dirty="0">
                <a:solidFill>
                  <a:srgbClr val="231F20"/>
                </a:solidFill>
                <a:latin typeface="Arial"/>
                <a:cs typeface="Arial"/>
                <a:hlinkClick r:id="rId2"/>
              </a:rPr>
              <a:t>c</a:t>
            </a:r>
            <a:r>
              <a:rPr sz="450" spc="30" dirty="0">
                <a:solidFill>
                  <a:srgbClr val="231F20"/>
                </a:solidFill>
                <a:latin typeface="Arial"/>
                <a:cs typeface="Arial"/>
                <a:hlinkClick r:id="rId2"/>
              </a:rPr>
              <a:t>o</a:t>
            </a:r>
            <a:r>
              <a:rPr sz="450" spc="25" dirty="0">
                <a:solidFill>
                  <a:srgbClr val="231F20"/>
                </a:solidFill>
                <a:latin typeface="Arial"/>
                <a:cs typeface="Arial"/>
                <a:hlinkClick r:id="rId2"/>
              </a:rPr>
              <a:t>m</a:t>
            </a:r>
            <a:r>
              <a:rPr sz="450" spc="20" dirty="0">
                <a:solidFill>
                  <a:srgbClr val="231F20"/>
                </a:solidFill>
                <a:latin typeface="Arial"/>
                <a:cs typeface="Arial"/>
                <a:hlinkClick r:id="rId2"/>
              </a:rPr>
              <a:t> </a:t>
            </a:r>
            <a:r>
              <a:rPr sz="450" spc="50" dirty="0">
                <a:solidFill>
                  <a:srgbClr val="F89727"/>
                </a:solidFill>
                <a:latin typeface="Arial"/>
                <a:cs typeface="Arial"/>
              </a:rPr>
              <a:t>//</a:t>
            </a:r>
            <a:r>
              <a:rPr sz="450" spc="20" dirty="0">
                <a:solidFill>
                  <a:srgbClr val="F89727"/>
                </a:solidFill>
                <a:latin typeface="Arial"/>
                <a:cs typeface="Arial"/>
              </a:rPr>
              <a:t> </a:t>
            </a:r>
            <a:r>
              <a:rPr sz="450" spc="10" dirty="0">
                <a:solidFill>
                  <a:srgbClr val="231F20"/>
                </a:solidFill>
                <a:latin typeface="Arial"/>
                <a:cs typeface="Arial"/>
              </a:rPr>
              <a:t>dama</a:t>
            </a:r>
            <a:r>
              <a:rPr sz="450" spc="5" dirty="0">
                <a:solidFill>
                  <a:srgbClr val="231F20"/>
                </a:solidFill>
                <a:latin typeface="Arial"/>
                <a:cs typeface="Arial"/>
              </a:rPr>
              <a:t>sec.</a:t>
            </a:r>
            <a:r>
              <a:rPr sz="450" spc="0" dirty="0">
                <a:solidFill>
                  <a:srgbClr val="231F20"/>
                </a:solidFill>
                <a:latin typeface="Arial"/>
                <a:cs typeface="Arial"/>
              </a:rPr>
              <a:t>c</a:t>
            </a:r>
            <a:r>
              <a:rPr sz="450" spc="30" dirty="0">
                <a:solidFill>
                  <a:srgbClr val="231F20"/>
                </a:solidFill>
                <a:latin typeface="Arial"/>
                <a:cs typeface="Arial"/>
              </a:rPr>
              <a:t>o</a:t>
            </a:r>
            <a:r>
              <a:rPr sz="450" spc="25" dirty="0">
                <a:solidFill>
                  <a:srgbClr val="231F20"/>
                </a:solidFill>
                <a:latin typeface="Arial"/>
                <a:cs typeface="Arial"/>
              </a:rPr>
              <a:t>m</a:t>
            </a:r>
            <a:endParaRPr sz="45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6584916" y="2613990"/>
            <a:ext cx="615950" cy="1822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600" b="1" spc="135" dirty="0">
                <a:solidFill>
                  <a:srgbClr val="58595B"/>
                </a:solidFill>
                <a:latin typeface="Trebuchet MS"/>
                <a:cs typeface="Trebuchet MS"/>
              </a:rPr>
              <a:t>M</a:t>
            </a:r>
            <a:r>
              <a:rPr sz="600" b="1" spc="5" dirty="0">
                <a:solidFill>
                  <a:srgbClr val="58595B"/>
                </a:solidFill>
                <a:latin typeface="Trebuchet MS"/>
                <a:cs typeface="Trebuchet MS"/>
              </a:rPr>
              <a:t>i</a:t>
            </a:r>
            <a:r>
              <a:rPr sz="600" b="1" spc="25" dirty="0">
                <a:solidFill>
                  <a:srgbClr val="58595B"/>
                </a:solidFill>
                <a:latin typeface="Trebuchet MS"/>
                <a:cs typeface="Trebuchet MS"/>
              </a:rPr>
              <a:t>c</a:t>
            </a:r>
            <a:r>
              <a:rPr sz="600" b="1" spc="55" dirty="0">
                <a:solidFill>
                  <a:srgbClr val="58595B"/>
                </a:solidFill>
                <a:latin typeface="Trebuchet MS"/>
                <a:cs typeface="Trebuchet MS"/>
              </a:rPr>
              <a:t>h</a:t>
            </a:r>
            <a:r>
              <a:rPr sz="600" b="1" spc="40" dirty="0">
                <a:solidFill>
                  <a:srgbClr val="58595B"/>
                </a:solidFill>
                <a:latin typeface="Trebuchet MS"/>
                <a:cs typeface="Trebuchet MS"/>
              </a:rPr>
              <a:t>a</a:t>
            </a:r>
            <a:r>
              <a:rPr sz="600" b="1" spc="25" dirty="0">
                <a:solidFill>
                  <a:srgbClr val="58595B"/>
                </a:solidFill>
                <a:latin typeface="Trebuchet MS"/>
                <a:cs typeface="Trebuchet MS"/>
              </a:rPr>
              <a:t>el</a:t>
            </a:r>
            <a:r>
              <a:rPr sz="600" b="1" spc="20" dirty="0">
                <a:solidFill>
                  <a:srgbClr val="58595B"/>
                </a:solidFill>
                <a:latin typeface="Trebuchet MS"/>
                <a:cs typeface="Trebuchet MS"/>
              </a:rPr>
              <a:t> </a:t>
            </a:r>
            <a:r>
              <a:rPr sz="600" b="1" spc="75" dirty="0">
                <a:solidFill>
                  <a:srgbClr val="58595B"/>
                </a:solidFill>
                <a:latin typeface="Trebuchet MS"/>
                <a:cs typeface="Trebuchet MS"/>
              </a:rPr>
              <a:t>H</a:t>
            </a:r>
            <a:r>
              <a:rPr sz="600" b="1" spc="50" dirty="0">
                <a:solidFill>
                  <a:srgbClr val="58595B"/>
                </a:solidFill>
                <a:latin typeface="Trebuchet MS"/>
                <a:cs typeface="Trebuchet MS"/>
              </a:rPr>
              <a:t>o</a:t>
            </a:r>
            <a:r>
              <a:rPr sz="600" b="1" spc="40" dirty="0">
                <a:solidFill>
                  <a:srgbClr val="58595B"/>
                </a:solidFill>
                <a:latin typeface="Trebuchet MS"/>
                <a:cs typeface="Trebuchet MS"/>
              </a:rPr>
              <a:t>rnø</a:t>
            </a:r>
            <a:endParaRPr sz="6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z="500" spc="-60" dirty="0">
                <a:solidFill>
                  <a:srgbClr val="231F20"/>
                </a:solidFill>
                <a:latin typeface="Arial"/>
                <a:cs typeface="Arial"/>
              </a:rPr>
              <a:t>G</a:t>
            </a:r>
            <a:r>
              <a:rPr sz="500" spc="5" dirty="0">
                <a:solidFill>
                  <a:srgbClr val="231F20"/>
                </a:solidFill>
                <a:latin typeface="Arial"/>
                <a:cs typeface="Arial"/>
              </a:rPr>
              <a:t>ene</a:t>
            </a:r>
            <a:r>
              <a:rPr sz="500" spc="-15" dirty="0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sz="500" spc="-5" dirty="0">
                <a:solidFill>
                  <a:srgbClr val="231F20"/>
                </a:solidFill>
                <a:latin typeface="Arial"/>
                <a:cs typeface="Arial"/>
              </a:rPr>
              <a:t>al</a:t>
            </a:r>
            <a:r>
              <a:rPr sz="500" spc="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500" spc="-5" dirty="0">
                <a:solidFill>
                  <a:srgbClr val="231F20"/>
                </a:solidFill>
                <a:latin typeface="Arial"/>
                <a:cs typeface="Arial"/>
              </a:rPr>
              <a:t>M</a:t>
            </a:r>
            <a:r>
              <a:rPr sz="500" spc="0" dirty="0">
                <a:solidFill>
                  <a:srgbClr val="231F20"/>
                </a:solidFill>
                <a:latin typeface="Arial"/>
                <a:cs typeface="Arial"/>
              </a:rPr>
              <a:t>anager</a:t>
            </a:r>
            <a:endParaRPr sz="5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6584916" y="2873488"/>
            <a:ext cx="1390015" cy="3981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500" spc="-5" dirty="0">
                <a:solidFill>
                  <a:srgbClr val="231F20"/>
                </a:solidFill>
                <a:latin typeface="Arial"/>
                <a:cs typeface="Arial"/>
              </a:rPr>
              <a:t>Büyü</a:t>
            </a:r>
            <a:r>
              <a:rPr sz="500" spc="-25" dirty="0">
                <a:solidFill>
                  <a:srgbClr val="231F20"/>
                </a:solidFill>
                <a:latin typeface="Arial"/>
                <a:cs typeface="Arial"/>
              </a:rPr>
              <a:t>k</a:t>
            </a:r>
            <a:r>
              <a:rPr sz="500" spc="5" dirty="0">
                <a:solidFill>
                  <a:srgbClr val="231F20"/>
                </a:solidFill>
                <a:latin typeface="Arial"/>
                <a:cs typeface="Arial"/>
              </a:rPr>
              <a:t>e</a:t>
            </a:r>
            <a:r>
              <a:rPr sz="500" spc="-10" dirty="0">
                <a:solidFill>
                  <a:srgbClr val="231F20"/>
                </a:solidFill>
                <a:latin typeface="Arial"/>
                <a:cs typeface="Arial"/>
              </a:rPr>
              <a:t>s</a:t>
            </a:r>
            <a:r>
              <a:rPr sz="500" spc="-25" dirty="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sz="500" spc="55" dirty="0">
                <a:solidFill>
                  <a:srgbClr val="231F20"/>
                </a:solidFill>
                <a:latin typeface="Arial"/>
                <a:cs typeface="Arial"/>
              </a:rPr>
              <a:t>t</a:t>
            </a:r>
            <a:r>
              <a:rPr sz="500" spc="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500" spc="-10" dirty="0">
                <a:solidFill>
                  <a:srgbClr val="231F20"/>
                </a:solidFill>
                <a:latin typeface="Arial"/>
                <a:cs typeface="Arial"/>
              </a:rPr>
              <a:t>Di</a:t>
            </a:r>
            <a:r>
              <a:rPr sz="500" spc="-30" dirty="0">
                <a:solidFill>
                  <a:srgbClr val="231F20"/>
                </a:solidFill>
                <a:latin typeface="Arial"/>
                <a:cs typeface="Arial"/>
              </a:rPr>
              <a:t>s</a:t>
            </a:r>
            <a:r>
              <a:rPr sz="500" spc="30" dirty="0">
                <a:solidFill>
                  <a:srgbClr val="231F20"/>
                </a:solidFill>
                <a:latin typeface="Arial"/>
                <a:cs typeface="Arial"/>
              </a:rPr>
              <a:t>tr</a:t>
            </a:r>
            <a:r>
              <a:rPr sz="500" spc="-5" dirty="0">
                <a:solidFill>
                  <a:srgbClr val="231F20"/>
                </a:solidFill>
                <a:latin typeface="Arial"/>
                <a:cs typeface="Arial"/>
              </a:rPr>
              <a:t>i</a:t>
            </a:r>
            <a:r>
              <a:rPr sz="500" spc="-25" dirty="0">
                <a:solidFill>
                  <a:srgbClr val="231F20"/>
                </a:solidFill>
                <a:latin typeface="Arial"/>
                <a:cs typeface="Arial"/>
              </a:rPr>
              <a:t>c</a:t>
            </a:r>
            <a:r>
              <a:rPr sz="500" spc="55" dirty="0">
                <a:solidFill>
                  <a:srgbClr val="231F20"/>
                </a:solidFill>
                <a:latin typeface="Arial"/>
                <a:cs typeface="Arial"/>
              </a:rPr>
              <a:t>t</a:t>
            </a:r>
            <a:r>
              <a:rPr sz="500" spc="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500" spc="-65" dirty="0">
                <a:solidFill>
                  <a:srgbClr val="F89727"/>
                </a:solidFill>
                <a:latin typeface="Lucida Sans"/>
                <a:cs typeface="Lucida Sans"/>
              </a:rPr>
              <a:t>//</a:t>
            </a:r>
            <a:r>
              <a:rPr sz="500" spc="-5" dirty="0">
                <a:solidFill>
                  <a:srgbClr val="F89727"/>
                </a:solidFill>
                <a:latin typeface="Lucida Sans"/>
                <a:cs typeface="Lucida Sans"/>
              </a:rPr>
              <a:t> </a:t>
            </a:r>
            <a:r>
              <a:rPr sz="500" spc="0" dirty="0">
                <a:solidFill>
                  <a:srgbClr val="231F20"/>
                </a:solidFill>
                <a:latin typeface="Arial"/>
                <a:cs typeface="Arial"/>
              </a:rPr>
              <a:t>Ugurmumcu</a:t>
            </a:r>
            <a:r>
              <a:rPr sz="500" spc="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500" spc="-75" dirty="0">
                <a:solidFill>
                  <a:srgbClr val="231F20"/>
                </a:solidFill>
                <a:latin typeface="Arial"/>
                <a:cs typeface="Arial"/>
              </a:rPr>
              <a:t>S</a:t>
            </a:r>
            <a:r>
              <a:rPr sz="500" spc="30" dirty="0">
                <a:solidFill>
                  <a:srgbClr val="231F20"/>
                </a:solidFill>
                <a:latin typeface="Arial"/>
                <a:cs typeface="Arial"/>
              </a:rPr>
              <a:t>t</a:t>
            </a:r>
            <a:r>
              <a:rPr sz="500" spc="20" dirty="0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sz="500" spc="0" dirty="0">
                <a:solidFill>
                  <a:srgbClr val="231F20"/>
                </a:solidFill>
                <a:latin typeface="Arial"/>
                <a:cs typeface="Arial"/>
              </a:rPr>
              <a:t>e</a:t>
            </a:r>
            <a:r>
              <a:rPr sz="500" spc="-10" dirty="0">
                <a:solidFill>
                  <a:srgbClr val="231F20"/>
                </a:solidFill>
                <a:latin typeface="Arial"/>
                <a:cs typeface="Arial"/>
              </a:rPr>
              <a:t>e</a:t>
            </a:r>
            <a:r>
              <a:rPr sz="500" spc="55" dirty="0">
                <a:solidFill>
                  <a:srgbClr val="231F20"/>
                </a:solidFill>
                <a:latin typeface="Arial"/>
                <a:cs typeface="Arial"/>
              </a:rPr>
              <a:t>t</a:t>
            </a:r>
            <a:r>
              <a:rPr sz="500" spc="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500" spc="35" dirty="0">
                <a:solidFill>
                  <a:srgbClr val="231F20"/>
                </a:solidFill>
                <a:latin typeface="Arial"/>
                <a:cs typeface="Arial"/>
              </a:rPr>
              <a:t>60</a:t>
            </a:r>
            <a:r>
              <a:rPr sz="500" spc="5" dirty="0">
                <a:solidFill>
                  <a:srgbClr val="231F20"/>
                </a:solidFill>
                <a:latin typeface="Arial"/>
                <a:cs typeface="Arial"/>
              </a:rPr>
              <a:t>/</a:t>
            </a:r>
            <a:r>
              <a:rPr sz="500" spc="20" dirty="0">
                <a:solidFill>
                  <a:srgbClr val="231F20"/>
                </a:solidFill>
                <a:latin typeface="Arial"/>
                <a:cs typeface="Arial"/>
              </a:rPr>
              <a:t>3</a:t>
            </a:r>
            <a:endParaRPr sz="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10"/>
              </a:spcBef>
            </a:pPr>
            <a:r>
              <a:rPr sz="500" spc="-25" dirty="0">
                <a:solidFill>
                  <a:srgbClr val="231F20"/>
                </a:solidFill>
                <a:latin typeface="Arial"/>
                <a:cs typeface="Arial"/>
              </a:rPr>
              <a:t>G.</a:t>
            </a:r>
            <a:r>
              <a:rPr sz="500" spc="-55" dirty="0">
                <a:solidFill>
                  <a:srgbClr val="231F20"/>
                </a:solidFill>
                <a:latin typeface="Arial"/>
                <a:cs typeface="Arial"/>
              </a:rPr>
              <a:t>O</a:t>
            </a:r>
            <a:r>
              <a:rPr sz="500" spc="10" dirty="0">
                <a:solidFill>
                  <a:srgbClr val="231F20"/>
                </a:solidFill>
                <a:latin typeface="Arial"/>
                <a:cs typeface="Arial"/>
              </a:rPr>
              <a:t>.</a:t>
            </a:r>
            <a:r>
              <a:rPr sz="500" spc="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500" spc="-70" dirty="0">
                <a:solidFill>
                  <a:srgbClr val="231F20"/>
                </a:solidFill>
                <a:latin typeface="Arial"/>
                <a:cs typeface="Arial"/>
              </a:rPr>
              <a:t>P</a:t>
            </a:r>
            <a:r>
              <a:rPr sz="500" spc="-10" dirty="0">
                <a:solidFill>
                  <a:srgbClr val="231F20"/>
                </a:solidFill>
                <a:latin typeface="Arial"/>
                <a:cs typeface="Arial"/>
              </a:rPr>
              <a:t>asa</a:t>
            </a:r>
            <a:r>
              <a:rPr sz="500" spc="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500" spc="-20" dirty="0">
                <a:solidFill>
                  <a:srgbClr val="231F20"/>
                </a:solidFill>
                <a:latin typeface="Arial"/>
                <a:cs typeface="Arial"/>
              </a:rPr>
              <a:t>Çanka</a:t>
            </a:r>
            <a:r>
              <a:rPr sz="500" spc="-10" dirty="0">
                <a:solidFill>
                  <a:srgbClr val="231F20"/>
                </a:solidFill>
                <a:latin typeface="Arial"/>
                <a:cs typeface="Arial"/>
              </a:rPr>
              <a:t>y</a:t>
            </a:r>
            <a:r>
              <a:rPr sz="500" spc="5" dirty="0">
                <a:solidFill>
                  <a:srgbClr val="231F20"/>
                </a:solidFill>
                <a:latin typeface="Arial"/>
                <a:cs typeface="Arial"/>
              </a:rPr>
              <a:t>a-An</a:t>
            </a:r>
            <a:r>
              <a:rPr sz="500" spc="0" dirty="0">
                <a:solidFill>
                  <a:srgbClr val="231F20"/>
                </a:solidFill>
                <a:latin typeface="Arial"/>
                <a:cs typeface="Arial"/>
              </a:rPr>
              <a:t>k</a:t>
            </a:r>
            <a:r>
              <a:rPr sz="500" spc="5" dirty="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sz="500" spc="-20" dirty="0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sz="500" spc="-10" dirty="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sz="500" spc="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500" spc="-65" dirty="0">
                <a:solidFill>
                  <a:srgbClr val="F89727"/>
                </a:solidFill>
                <a:latin typeface="Lucida Sans"/>
                <a:cs typeface="Lucida Sans"/>
              </a:rPr>
              <a:t>//</a:t>
            </a:r>
            <a:r>
              <a:rPr sz="500" spc="-5" dirty="0">
                <a:solidFill>
                  <a:srgbClr val="F89727"/>
                </a:solidFill>
                <a:latin typeface="Lucida Sans"/>
                <a:cs typeface="Lucida Sans"/>
              </a:rPr>
              <a:t> </a:t>
            </a:r>
            <a:r>
              <a:rPr sz="500" spc="-95" dirty="0">
                <a:solidFill>
                  <a:srgbClr val="231F20"/>
                </a:solidFill>
                <a:latin typeface="Arial"/>
                <a:cs typeface="Arial"/>
              </a:rPr>
              <a:t>T</a:t>
            </a:r>
            <a:r>
              <a:rPr sz="500" spc="15" dirty="0">
                <a:solidFill>
                  <a:srgbClr val="231F20"/>
                </a:solidFill>
                <a:latin typeface="Arial"/>
                <a:cs typeface="Arial"/>
              </a:rPr>
              <a:t>u</a:t>
            </a:r>
            <a:r>
              <a:rPr sz="500" spc="0" dirty="0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sz="500" spc="-20" dirty="0">
                <a:solidFill>
                  <a:srgbClr val="231F20"/>
                </a:solidFill>
                <a:latin typeface="Arial"/>
                <a:cs typeface="Arial"/>
              </a:rPr>
              <a:t>k</a:t>
            </a:r>
            <a:r>
              <a:rPr sz="500" spc="0" dirty="0">
                <a:solidFill>
                  <a:srgbClr val="231F20"/>
                </a:solidFill>
                <a:latin typeface="Arial"/>
                <a:cs typeface="Arial"/>
              </a:rPr>
              <a:t>ey</a:t>
            </a:r>
            <a:endParaRPr sz="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10"/>
              </a:spcBef>
            </a:pPr>
            <a:r>
              <a:rPr sz="500" spc="-95" dirty="0">
                <a:solidFill>
                  <a:srgbClr val="231F20"/>
                </a:solidFill>
                <a:latin typeface="Arial"/>
                <a:cs typeface="Arial"/>
              </a:rPr>
              <a:t>T</a:t>
            </a:r>
            <a:r>
              <a:rPr sz="500" spc="5" dirty="0">
                <a:solidFill>
                  <a:srgbClr val="231F20"/>
                </a:solidFill>
                <a:latin typeface="Arial"/>
                <a:cs typeface="Arial"/>
              </a:rPr>
              <a:t>el.:</a:t>
            </a:r>
            <a:r>
              <a:rPr sz="500" spc="15" dirty="0">
                <a:solidFill>
                  <a:srgbClr val="231F20"/>
                </a:solidFill>
                <a:latin typeface="Arial"/>
                <a:cs typeface="Arial"/>
              </a:rPr>
              <a:t> +45 </a:t>
            </a:r>
            <a:r>
              <a:rPr sz="500" spc="20" dirty="0">
                <a:solidFill>
                  <a:srgbClr val="231F20"/>
                </a:solidFill>
                <a:latin typeface="Arial"/>
                <a:cs typeface="Arial"/>
              </a:rPr>
              <a:t>70</a:t>
            </a:r>
            <a:r>
              <a:rPr sz="500" spc="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500" spc="20" dirty="0">
                <a:solidFill>
                  <a:srgbClr val="231F20"/>
                </a:solidFill>
                <a:latin typeface="Arial"/>
                <a:cs typeface="Arial"/>
              </a:rPr>
              <a:t>230</a:t>
            </a:r>
            <a:r>
              <a:rPr sz="500" spc="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500" spc="20" dirty="0">
                <a:solidFill>
                  <a:srgbClr val="231F20"/>
                </a:solidFill>
                <a:latin typeface="Arial"/>
                <a:cs typeface="Arial"/>
              </a:rPr>
              <a:t>093</a:t>
            </a:r>
            <a:r>
              <a:rPr sz="500" spc="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500" spc="-65" dirty="0">
                <a:solidFill>
                  <a:srgbClr val="F89727"/>
                </a:solidFill>
                <a:latin typeface="Lucida Sans"/>
                <a:cs typeface="Lucida Sans"/>
              </a:rPr>
              <a:t>//</a:t>
            </a:r>
            <a:r>
              <a:rPr sz="500" spc="-5" dirty="0">
                <a:solidFill>
                  <a:srgbClr val="F89727"/>
                </a:solidFill>
                <a:latin typeface="Lucida Sans"/>
                <a:cs typeface="Lucida Sans"/>
              </a:rPr>
              <a:t> </a:t>
            </a:r>
            <a:r>
              <a:rPr sz="500" spc="5" dirty="0">
                <a:solidFill>
                  <a:srgbClr val="231F20"/>
                </a:solidFill>
                <a:latin typeface="Arial"/>
                <a:cs typeface="Arial"/>
              </a:rPr>
              <a:t>Mob.:</a:t>
            </a:r>
            <a:r>
              <a:rPr sz="500" spc="15" dirty="0">
                <a:solidFill>
                  <a:srgbClr val="231F20"/>
                </a:solidFill>
                <a:latin typeface="Arial"/>
                <a:cs typeface="Arial"/>
              </a:rPr>
              <a:t> +45 </a:t>
            </a:r>
            <a:r>
              <a:rPr sz="500" spc="20" dirty="0">
                <a:solidFill>
                  <a:srgbClr val="231F20"/>
                </a:solidFill>
                <a:latin typeface="Arial"/>
                <a:cs typeface="Arial"/>
              </a:rPr>
              <a:t>27</a:t>
            </a:r>
            <a:r>
              <a:rPr sz="500" spc="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500" spc="20" dirty="0">
                <a:solidFill>
                  <a:srgbClr val="231F20"/>
                </a:solidFill>
                <a:latin typeface="Arial"/>
                <a:cs typeface="Arial"/>
              </a:rPr>
              <a:t>763</a:t>
            </a:r>
            <a:r>
              <a:rPr sz="500" spc="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500" spc="20" dirty="0">
                <a:solidFill>
                  <a:srgbClr val="231F20"/>
                </a:solidFill>
                <a:latin typeface="Arial"/>
                <a:cs typeface="Arial"/>
              </a:rPr>
              <a:t>333</a:t>
            </a:r>
            <a:endParaRPr sz="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10"/>
              </a:spcBef>
            </a:pPr>
            <a:r>
              <a:rPr sz="500" spc="-15" dirty="0">
                <a:solidFill>
                  <a:srgbClr val="231F20"/>
                </a:solidFill>
                <a:latin typeface="Arial"/>
                <a:cs typeface="Arial"/>
                <a:hlinkClick r:id="rId3"/>
              </a:rPr>
              <a:t>mh@damas</a:t>
            </a:r>
            <a:r>
              <a:rPr sz="500" spc="-5" dirty="0">
                <a:solidFill>
                  <a:srgbClr val="231F20"/>
                </a:solidFill>
                <a:latin typeface="Arial"/>
                <a:cs typeface="Arial"/>
                <a:hlinkClick r:id="rId3"/>
              </a:rPr>
              <a:t>ec.</a:t>
            </a:r>
            <a:r>
              <a:rPr sz="500" spc="-10" dirty="0">
                <a:solidFill>
                  <a:srgbClr val="231F20"/>
                </a:solidFill>
                <a:latin typeface="Arial"/>
                <a:cs typeface="Arial"/>
                <a:hlinkClick r:id="rId3"/>
              </a:rPr>
              <a:t>c</a:t>
            </a:r>
            <a:r>
              <a:rPr sz="500" spc="15" dirty="0">
                <a:solidFill>
                  <a:srgbClr val="231F20"/>
                </a:solidFill>
                <a:latin typeface="Arial"/>
                <a:cs typeface="Arial"/>
                <a:hlinkClick r:id="rId3"/>
              </a:rPr>
              <a:t>o</a:t>
            </a:r>
            <a:r>
              <a:rPr sz="500" spc="5" dirty="0">
                <a:solidFill>
                  <a:srgbClr val="231F20"/>
                </a:solidFill>
                <a:latin typeface="Arial"/>
                <a:cs typeface="Arial"/>
                <a:hlinkClick r:id="rId3"/>
              </a:rPr>
              <a:t>m</a:t>
            </a:r>
            <a:r>
              <a:rPr sz="500" spc="15" dirty="0">
                <a:solidFill>
                  <a:srgbClr val="231F20"/>
                </a:solidFill>
                <a:latin typeface="Arial"/>
                <a:cs typeface="Arial"/>
                <a:hlinkClick r:id="rId3"/>
              </a:rPr>
              <a:t> </a:t>
            </a:r>
            <a:r>
              <a:rPr sz="500" spc="-65" dirty="0">
                <a:solidFill>
                  <a:srgbClr val="F89727"/>
                </a:solidFill>
                <a:latin typeface="Lucida Sans"/>
                <a:cs typeface="Lucida Sans"/>
              </a:rPr>
              <a:t>//</a:t>
            </a:r>
            <a:r>
              <a:rPr sz="500" spc="-5" dirty="0">
                <a:solidFill>
                  <a:srgbClr val="F89727"/>
                </a:solidFill>
                <a:latin typeface="Lucida Sans"/>
                <a:cs typeface="Lucida Sans"/>
              </a:rPr>
              <a:t> </a:t>
            </a:r>
            <a:r>
              <a:rPr sz="500" spc="0" dirty="0">
                <a:solidFill>
                  <a:srgbClr val="231F20"/>
                </a:solidFill>
                <a:latin typeface="Arial"/>
                <a:cs typeface="Arial"/>
              </a:rPr>
              <a:t>dama</a:t>
            </a:r>
            <a:r>
              <a:rPr sz="500" spc="-5" dirty="0">
                <a:solidFill>
                  <a:srgbClr val="231F20"/>
                </a:solidFill>
                <a:latin typeface="Arial"/>
                <a:cs typeface="Arial"/>
              </a:rPr>
              <a:t>sec.</a:t>
            </a:r>
            <a:r>
              <a:rPr sz="500" spc="-10" dirty="0">
                <a:solidFill>
                  <a:srgbClr val="231F20"/>
                </a:solidFill>
                <a:latin typeface="Arial"/>
                <a:cs typeface="Arial"/>
              </a:rPr>
              <a:t>c</a:t>
            </a:r>
            <a:r>
              <a:rPr sz="500" spc="15" dirty="0">
                <a:solidFill>
                  <a:srgbClr val="231F20"/>
                </a:solidFill>
                <a:latin typeface="Arial"/>
                <a:cs typeface="Arial"/>
              </a:rPr>
              <a:t>o</a:t>
            </a:r>
            <a:r>
              <a:rPr sz="500" spc="5" dirty="0">
                <a:solidFill>
                  <a:srgbClr val="231F20"/>
                </a:solidFill>
                <a:latin typeface="Arial"/>
                <a:cs typeface="Arial"/>
              </a:rPr>
              <a:t>m</a:t>
            </a:r>
            <a:endParaRPr sz="500">
              <a:latin typeface="Arial"/>
              <a:cs typeface="Arial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7254716" y="2888278"/>
            <a:ext cx="19900" cy="9956"/>
          </a:xfrm>
          <a:custGeom>
            <a:avLst/>
            <a:gdLst/>
            <a:ahLst/>
            <a:cxnLst/>
            <a:rect l="l" t="t" r="r" b="b"/>
            <a:pathLst>
              <a:path w="19900" h="9956">
                <a:moveTo>
                  <a:pt x="3784" y="0"/>
                </a:moveTo>
                <a:lnTo>
                  <a:pt x="0" y="0"/>
                </a:lnTo>
                <a:lnTo>
                  <a:pt x="6489" y="9956"/>
                </a:lnTo>
                <a:lnTo>
                  <a:pt x="13157" y="9956"/>
                </a:lnTo>
                <a:lnTo>
                  <a:pt x="14602" y="7823"/>
                </a:lnTo>
                <a:lnTo>
                  <a:pt x="9893" y="7823"/>
                </a:lnTo>
                <a:lnTo>
                  <a:pt x="3784" y="0"/>
                </a:lnTo>
                <a:close/>
              </a:path>
              <a:path w="19900" h="9956">
                <a:moveTo>
                  <a:pt x="19900" y="0"/>
                </a:moveTo>
                <a:lnTo>
                  <a:pt x="16192" y="0"/>
                </a:lnTo>
                <a:lnTo>
                  <a:pt x="9893" y="7823"/>
                </a:lnTo>
                <a:lnTo>
                  <a:pt x="14602" y="7823"/>
                </a:lnTo>
                <a:lnTo>
                  <a:pt x="1990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6813924" y="3038840"/>
            <a:ext cx="15684" cy="15392"/>
          </a:xfrm>
          <a:custGeom>
            <a:avLst/>
            <a:gdLst/>
            <a:ahLst/>
            <a:cxnLst/>
            <a:rect l="l" t="t" r="r" b="b"/>
            <a:pathLst>
              <a:path w="15684" h="15392">
                <a:moveTo>
                  <a:pt x="812" y="11684"/>
                </a:moveTo>
                <a:lnTo>
                  <a:pt x="0" y="14198"/>
                </a:lnTo>
                <a:lnTo>
                  <a:pt x="1701" y="14960"/>
                </a:lnTo>
                <a:lnTo>
                  <a:pt x="3657" y="15392"/>
                </a:lnTo>
                <a:lnTo>
                  <a:pt x="10401" y="15392"/>
                </a:lnTo>
                <a:lnTo>
                  <a:pt x="14236" y="14325"/>
                </a:lnTo>
                <a:lnTo>
                  <a:pt x="14236" y="12573"/>
                </a:lnTo>
                <a:lnTo>
                  <a:pt x="3657" y="12573"/>
                </a:lnTo>
                <a:lnTo>
                  <a:pt x="2400" y="12255"/>
                </a:lnTo>
                <a:lnTo>
                  <a:pt x="812" y="11684"/>
                </a:lnTo>
                <a:close/>
              </a:path>
              <a:path w="15684" h="15392">
                <a:moveTo>
                  <a:pt x="14236" y="7150"/>
                </a:moveTo>
                <a:lnTo>
                  <a:pt x="5994" y="7150"/>
                </a:lnTo>
                <a:lnTo>
                  <a:pt x="10020" y="7213"/>
                </a:lnTo>
                <a:lnTo>
                  <a:pt x="10020" y="11874"/>
                </a:lnTo>
                <a:lnTo>
                  <a:pt x="7124" y="12573"/>
                </a:lnTo>
                <a:lnTo>
                  <a:pt x="14236" y="12573"/>
                </a:lnTo>
                <a:lnTo>
                  <a:pt x="14236" y="7150"/>
                </a:lnTo>
                <a:close/>
              </a:path>
              <a:path w="15684" h="15392">
                <a:moveTo>
                  <a:pt x="5803" y="0"/>
                </a:moveTo>
                <a:lnTo>
                  <a:pt x="2641" y="6070"/>
                </a:lnTo>
                <a:lnTo>
                  <a:pt x="3467" y="7772"/>
                </a:lnTo>
                <a:lnTo>
                  <a:pt x="4470" y="7391"/>
                </a:lnTo>
                <a:lnTo>
                  <a:pt x="5994" y="7150"/>
                </a:lnTo>
                <a:lnTo>
                  <a:pt x="14236" y="7150"/>
                </a:lnTo>
                <a:lnTo>
                  <a:pt x="14236" y="6832"/>
                </a:lnTo>
                <a:lnTo>
                  <a:pt x="12904" y="5257"/>
                </a:lnTo>
                <a:lnTo>
                  <a:pt x="5930" y="5257"/>
                </a:lnTo>
                <a:lnTo>
                  <a:pt x="5803" y="5067"/>
                </a:lnTo>
                <a:lnTo>
                  <a:pt x="8381" y="2032"/>
                </a:lnTo>
                <a:lnTo>
                  <a:pt x="10845" y="2032"/>
                </a:lnTo>
                <a:lnTo>
                  <a:pt x="13233" y="1841"/>
                </a:lnTo>
                <a:lnTo>
                  <a:pt x="15684" y="1282"/>
                </a:lnTo>
                <a:lnTo>
                  <a:pt x="5803" y="0"/>
                </a:lnTo>
                <a:close/>
              </a:path>
              <a:path w="15684" h="15392">
                <a:moveTo>
                  <a:pt x="12420" y="4686"/>
                </a:moveTo>
                <a:lnTo>
                  <a:pt x="7759" y="4686"/>
                </a:lnTo>
                <a:lnTo>
                  <a:pt x="6807" y="4876"/>
                </a:lnTo>
                <a:lnTo>
                  <a:pt x="5930" y="5257"/>
                </a:lnTo>
                <a:lnTo>
                  <a:pt x="12904" y="5257"/>
                </a:lnTo>
                <a:lnTo>
                  <a:pt x="12420" y="4686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7500521" y="3807140"/>
            <a:ext cx="108619" cy="112433"/>
          </a:xfrm>
          <a:custGeom>
            <a:avLst/>
            <a:gdLst/>
            <a:ahLst/>
            <a:cxnLst/>
            <a:rect l="l" t="t" r="r" b="b"/>
            <a:pathLst>
              <a:path w="108619" h="112433">
                <a:moveTo>
                  <a:pt x="51727" y="0"/>
                </a:moveTo>
                <a:lnTo>
                  <a:pt x="0" y="0"/>
                </a:lnTo>
                <a:lnTo>
                  <a:pt x="0" y="112433"/>
                </a:lnTo>
                <a:lnTo>
                  <a:pt x="51562" y="112433"/>
                </a:lnTo>
                <a:lnTo>
                  <a:pt x="61297" y="111892"/>
                </a:lnTo>
                <a:lnTo>
                  <a:pt x="74716" y="108933"/>
                </a:lnTo>
                <a:lnTo>
                  <a:pt x="86269" y="103258"/>
                </a:lnTo>
                <a:lnTo>
                  <a:pt x="95696" y="94707"/>
                </a:lnTo>
                <a:lnTo>
                  <a:pt x="96933" y="92671"/>
                </a:lnTo>
                <a:lnTo>
                  <a:pt x="40157" y="92671"/>
                </a:lnTo>
                <a:lnTo>
                  <a:pt x="30835" y="92354"/>
                </a:lnTo>
                <a:lnTo>
                  <a:pt x="30835" y="19748"/>
                </a:lnTo>
                <a:lnTo>
                  <a:pt x="40157" y="19430"/>
                </a:lnTo>
                <a:lnTo>
                  <a:pt x="99457" y="19413"/>
                </a:lnTo>
                <a:lnTo>
                  <a:pt x="91148" y="10552"/>
                </a:lnTo>
                <a:lnTo>
                  <a:pt x="79899" y="4392"/>
                </a:lnTo>
                <a:lnTo>
                  <a:pt x="66622" y="1023"/>
                </a:lnTo>
                <a:lnTo>
                  <a:pt x="51727" y="0"/>
                </a:lnTo>
                <a:close/>
              </a:path>
              <a:path w="108619" h="112433">
                <a:moveTo>
                  <a:pt x="99457" y="19413"/>
                </a:moveTo>
                <a:lnTo>
                  <a:pt x="46268" y="19413"/>
                </a:lnTo>
                <a:lnTo>
                  <a:pt x="60209" y="21659"/>
                </a:lnTo>
                <a:lnTo>
                  <a:pt x="69614" y="28252"/>
                </a:lnTo>
                <a:lnTo>
                  <a:pt x="74923" y="40414"/>
                </a:lnTo>
                <a:lnTo>
                  <a:pt x="76574" y="59367"/>
                </a:lnTo>
                <a:lnTo>
                  <a:pt x="74129" y="76058"/>
                </a:lnTo>
                <a:lnTo>
                  <a:pt x="67583" y="86422"/>
                </a:lnTo>
                <a:lnTo>
                  <a:pt x="56429" y="91585"/>
                </a:lnTo>
                <a:lnTo>
                  <a:pt x="40157" y="92671"/>
                </a:lnTo>
                <a:lnTo>
                  <a:pt x="96933" y="92671"/>
                </a:lnTo>
                <a:lnTo>
                  <a:pt x="102737" y="83123"/>
                </a:lnTo>
                <a:lnTo>
                  <a:pt x="107132" y="68350"/>
                </a:lnTo>
                <a:lnTo>
                  <a:pt x="108619" y="50228"/>
                </a:lnTo>
                <a:lnTo>
                  <a:pt x="105919" y="33024"/>
                </a:lnTo>
                <a:lnTo>
                  <a:pt x="99958" y="19947"/>
                </a:lnTo>
                <a:lnTo>
                  <a:pt x="99457" y="1941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614905" y="3833905"/>
            <a:ext cx="87199" cy="88240"/>
          </a:xfrm>
          <a:custGeom>
            <a:avLst/>
            <a:gdLst/>
            <a:ahLst/>
            <a:cxnLst/>
            <a:rect l="l" t="t" r="r" b="b"/>
            <a:pathLst>
              <a:path w="87199" h="88240">
                <a:moveTo>
                  <a:pt x="84743" y="17888"/>
                </a:moveTo>
                <a:lnTo>
                  <a:pt x="46378" y="17888"/>
                </a:lnTo>
                <a:lnTo>
                  <a:pt x="54215" y="23175"/>
                </a:lnTo>
                <a:lnTo>
                  <a:pt x="50463" y="33604"/>
                </a:lnTo>
                <a:lnTo>
                  <a:pt x="10833" y="41357"/>
                </a:lnTo>
                <a:lnTo>
                  <a:pt x="0" y="67276"/>
                </a:lnTo>
                <a:lnTo>
                  <a:pt x="6765" y="79845"/>
                </a:lnTo>
                <a:lnTo>
                  <a:pt x="18570" y="86019"/>
                </a:lnTo>
                <a:lnTo>
                  <a:pt x="32567" y="88062"/>
                </a:lnTo>
                <a:lnTo>
                  <a:pt x="45912" y="88240"/>
                </a:lnTo>
                <a:lnTo>
                  <a:pt x="49342" y="88239"/>
                </a:lnTo>
                <a:lnTo>
                  <a:pt x="59370" y="88083"/>
                </a:lnTo>
                <a:lnTo>
                  <a:pt x="69602" y="87331"/>
                </a:lnTo>
                <a:lnTo>
                  <a:pt x="87199" y="85510"/>
                </a:lnTo>
                <a:lnTo>
                  <a:pt x="86709" y="72010"/>
                </a:lnTo>
                <a:lnTo>
                  <a:pt x="37238" y="72010"/>
                </a:lnTo>
                <a:lnTo>
                  <a:pt x="29211" y="71375"/>
                </a:lnTo>
                <a:lnTo>
                  <a:pt x="29211" y="50331"/>
                </a:lnTo>
                <a:lnTo>
                  <a:pt x="37238" y="49683"/>
                </a:lnTo>
                <a:lnTo>
                  <a:pt x="85898" y="49683"/>
                </a:lnTo>
                <a:lnTo>
                  <a:pt x="84743" y="17888"/>
                </a:lnTo>
                <a:close/>
              </a:path>
              <a:path w="87199" h="88240">
                <a:moveTo>
                  <a:pt x="85898" y="49683"/>
                </a:moveTo>
                <a:lnTo>
                  <a:pt x="55399" y="49683"/>
                </a:lnTo>
                <a:lnTo>
                  <a:pt x="57964" y="49848"/>
                </a:lnTo>
                <a:lnTo>
                  <a:pt x="57964" y="71044"/>
                </a:lnTo>
                <a:lnTo>
                  <a:pt x="54103" y="71692"/>
                </a:lnTo>
                <a:lnTo>
                  <a:pt x="49290" y="72010"/>
                </a:lnTo>
                <a:lnTo>
                  <a:pt x="86709" y="72010"/>
                </a:lnTo>
                <a:lnTo>
                  <a:pt x="85898" y="49683"/>
                </a:lnTo>
                <a:close/>
              </a:path>
              <a:path w="87199" h="88240">
                <a:moveTo>
                  <a:pt x="30653" y="0"/>
                </a:moveTo>
                <a:lnTo>
                  <a:pt x="20769" y="777"/>
                </a:lnTo>
                <a:lnTo>
                  <a:pt x="7532" y="2947"/>
                </a:lnTo>
                <a:lnTo>
                  <a:pt x="7557" y="19961"/>
                </a:lnTo>
                <a:lnTo>
                  <a:pt x="12875" y="19229"/>
                </a:lnTo>
                <a:lnTo>
                  <a:pt x="26359" y="18115"/>
                </a:lnTo>
                <a:lnTo>
                  <a:pt x="46378" y="17888"/>
                </a:lnTo>
                <a:lnTo>
                  <a:pt x="84743" y="17888"/>
                </a:lnTo>
                <a:lnTo>
                  <a:pt x="84650" y="15328"/>
                </a:lnTo>
                <a:lnTo>
                  <a:pt x="77167" y="6981"/>
                </a:lnTo>
                <a:lnTo>
                  <a:pt x="65303" y="2353"/>
                </a:lnTo>
                <a:lnTo>
                  <a:pt x="49614" y="380"/>
                </a:lnTo>
                <a:lnTo>
                  <a:pt x="3065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717039" y="3835016"/>
            <a:ext cx="146646" cy="84559"/>
          </a:xfrm>
          <a:custGeom>
            <a:avLst/>
            <a:gdLst/>
            <a:ahLst/>
            <a:cxnLst/>
            <a:rect l="l" t="t" r="r" b="b"/>
            <a:pathLst>
              <a:path w="146646" h="84559">
                <a:moveTo>
                  <a:pt x="27139" y="231"/>
                </a:moveTo>
                <a:lnTo>
                  <a:pt x="0" y="231"/>
                </a:lnTo>
                <a:lnTo>
                  <a:pt x="0" y="84559"/>
                </a:lnTo>
                <a:lnTo>
                  <a:pt x="30035" y="84559"/>
                </a:lnTo>
                <a:lnTo>
                  <a:pt x="30035" y="24005"/>
                </a:lnTo>
                <a:lnTo>
                  <a:pt x="31965" y="23040"/>
                </a:lnTo>
                <a:lnTo>
                  <a:pt x="39827" y="20144"/>
                </a:lnTo>
                <a:lnTo>
                  <a:pt x="144974" y="20144"/>
                </a:lnTo>
                <a:lnTo>
                  <a:pt x="144836" y="14798"/>
                </a:lnTo>
                <a:lnTo>
                  <a:pt x="140738" y="9705"/>
                </a:lnTo>
                <a:lnTo>
                  <a:pt x="84162" y="9705"/>
                </a:lnTo>
                <a:lnTo>
                  <a:pt x="83337" y="8905"/>
                </a:lnTo>
                <a:lnTo>
                  <a:pt x="27139" y="8905"/>
                </a:lnTo>
                <a:lnTo>
                  <a:pt x="27139" y="231"/>
                </a:lnTo>
                <a:close/>
              </a:path>
              <a:path w="146646" h="84559">
                <a:moveTo>
                  <a:pt x="144974" y="20144"/>
                </a:moveTo>
                <a:lnTo>
                  <a:pt x="57340" y="20144"/>
                </a:lnTo>
                <a:lnTo>
                  <a:pt x="57975" y="28501"/>
                </a:lnTo>
                <a:lnTo>
                  <a:pt x="57975" y="84559"/>
                </a:lnTo>
                <a:lnTo>
                  <a:pt x="88023" y="84559"/>
                </a:lnTo>
                <a:lnTo>
                  <a:pt x="88023" y="24005"/>
                </a:lnTo>
                <a:lnTo>
                  <a:pt x="89941" y="23040"/>
                </a:lnTo>
                <a:lnTo>
                  <a:pt x="98297" y="20310"/>
                </a:lnTo>
                <a:lnTo>
                  <a:pt x="144979" y="20310"/>
                </a:lnTo>
                <a:lnTo>
                  <a:pt x="144974" y="20144"/>
                </a:lnTo>
                <a:close/>
              </a:path>
              <a:path w="146646" h="84559">
                <a:moveTo>
                  <a:pt x="144979" y="20310"/>
                </a:moveTo>
                <a:lnTo>
                  <a:pt x="115811" y="20310"/>
                </a:lnTo>
                <a:lnTo>
                  <a:pt x="116434" y="28501"/>
                </a:lnTo>
                <a:lnTo>
                  <a:pt x="116446" y="84559"/>
                </a:lnTo>
                <a:lnTo>
                  <a:pt x="146646" y="84559"/>
                </a:lnTo>
                <a:lnTo>
                  <a:pt x="144979" y="20310"/>
                </a:lnTo>
                <a:close/>
              </a:path>
              <a:path w="146646" h="84559">
                <a:moveTo>
                  <a:pt x="107605" y="228"/>
                </a:moveTo>
                <a:lnTo>
                  <a:pt x="96022" y="4133"/>
                </a:lnTo>
                <a:lnTo>
                  <a:pt x="84162" y="9705"/>
                </a:lnTo>
                <a:lnTo>
                  <a:pt x="140738" y="9705"/>
                </a:lnTo>
                <a:lnTo>
                  <a:pt x="137479" y="5655"/>
                </a:lnTo>
                <a:lnTo>
                  <a:pt x="124909" y="940"/>
                </a:lnTo>
                <a:lnTo>
                  <a:pt x="107605" y="228"/>
                </a:lnTo>
                <a:close/>
              </a:path>
              <a:path w="146646" h="84559">
                <a:moveTo>
                  <a:pt x="50005" y="0"/>
                </a:moveTo>
                <a:lnTo>
                  <a:pt x="38271" y="3773"/>
                </a:lnTo>
                <a:lnTo>
                  <a:pt x="27139" y="8905"/>
                </a:lnTo>
                <a:lnTo>
                  <a:pt x="83337" y="8905"/>
                </a:lnTo>
                <a:lnTo>
                  <a:pt x="78190" y="3917"/>
                </a:lnTo>
                <a:lnTo>
                  <a:pt x="67119" y="315"/>
                </a:lnTo>
                <a:lnTo>
                  <a:pt x="5000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7874145" y="3833905"/>
            <a:ext cx="87199" cy="88240"/>
          </a:xfrm>
          <a:custGeom>
            <a:avLst/>
            <a:gdLst/>
            <a:ahLst/>
            <a:cxnLst/>
            <a:rect l="l" t="t" r="r" b="b"/>
            <a:pathLst>
              <a:path w="87199" h="88240">
                <a:moveTo>
                  <a:pt x="84743" y="17888"/>
                </a:moveTo>
                <a:lnTo>
                  <a:pt x="46378" y="17888"/>
                </a:lnTo>
                <a:lnTo>
                  <a:pt x="54215" y="23175"/>
                </a:lnTo>
                <a:lnTo>
                  <a:pt x="50463" y="33604"/>
                </a:lnTo>
                <a:lnTo>
                  <a:pt x="10833" y="41357"/>
                </a:lnTo>
                <a:lnTo>
                  <a:pt x="0" y="67276"/>
                </a:lnTo>
                <a:lnTo>
                  <a:pt x="6765" y="79845"/>
                </a:lnTo>
                <a:lnTo>
                  <a:pt x="18570" y="86019"/>
                </a:lnTo>
                <a:lnTo>
                  <a:pt x="32567" y="88062"/>
                </a:lnTo>
                <a:lnTo>
                  <a:pt x="45912" y="88240"/>
                </a:lnTo>
                <a:lnTo>
                  <a:pt x="49342" y="88239"/>
                </a:lnTo>
                <a:lnTo>
                  <a:pt x="59370" y="88083"/>
                </a:lnTo>
                <a:lnTo>
                  <a:pt x="69602" y="87331"/>
                </a:lnTo>
                <a:lnTo>
                  <a:pt x="87199" y="85510"/>
                </a:lnTo>
                <a:lnTo>
                  <a:pt x="86709" y="72010"/>
                </a:lnTo>
                <a:lnTo>
                  <a:pt x="37250" y="72010"/>
                </a:lnTo>
                <a:lnTo>
                  <a:pt x="29211" y="71375"/>
                </a:lnTo>
                <a:lnTo>
                  <a:pt x="29211" y="50331"/>
                </a:lnTo>
                <a:lnTo>
                  <a:pt x="37250" y="49683"/>
                </a:lnTo>
                <a:lnTo>
                  <a:pt x="85898" y="49683"/>
                </a:lnTo>
                <a:lnTo>
                  <a:pt x="84743" y="17888"/>
                </a:lnTo>
                <a:close/>
              </a:path>
              <a:path w="87199" h="88240">
                <a:moveTo>
                  <a:pt x="85898" y="49683"/>
                </a:moveTo>
                <a:lnTo>
                  <a:pt x="55399" y="49683"/>
                </a:lnTo>
                <a:lnTo>
                  <a:pt x="57964" y="49848"/>
                </a:lnTo>
                <a:lnTo>
                  <a:pt x="57964" y="71044"/>
                </a:lnTo>
                <a:lnTo>
                  <a:pt x="54116" y="71692"/>
                </a:lnTo>
                <a:lnTo>
                  <a:pt x="49290" y="72010"/>
                </a:lnTo>
                <a:lnTo>
                  <a:pt x="86709" y="72010"/>
                </a:lnTo>
                <a:lnTo>
                  <a:pt x="85898" y="49683"/>
                </a:lnTo>
                <a:close/>
              </a:path>
              <a:path w="87199" h="88240">
                <a:moveTo>
                  <a:pt x="30653" y="0"/>
                </a:moveTo>
                <a:lnTo>
                  <a:pt x="20769" y="777"/>
                </a:lnTo>
                <a:lnTo>
                  <a:pt x="7532" y="2947"/>
                </a:lnTo>
                <a:lnTo>
                  <a:pt x="7557" y="19961"/>
                </a:lnTo>
                <a:lnTo>
                  <a:pt x="12875" y="19229"/>
                </a:lnTo>
                <a:lnTo>
                  <a:pt x="26359" y="18115"/>
                </a:lnTo>
                <a:lnTo>
                  <a:pt x="46378" y="17888"/>
                </a:lnTo>
                <a:lnTo>
                  <a:pt x="84743" y="17888"/>
                </a:lnTo>
                <a:lnTo>
                  <a:pt x="84650" y="15328"/>
                </a:lnTo>
                <a:lnTo>
                  <a:pt x="77167" y="6981"/>
                </a:lnTo>
                <a:lnTo>
                  <a:pt x="65303" y="2353"/>
                </a:lnTo>
                <a:lnTo>
                  <a:pt x="49614" y="380"/>
                </a:lnTo>
                <a:lnTo>
                  <a:pt x="3065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7973868" y="3833817"/>
            <a:ext cx="72045" cy="88001"/>
          </a:xfrm>
          <a:custGeom>
            <a:avLst/>
            <a:gdLst/>
            <a:ahLst/>
            <a:cxnLst/>
            <a:rect l="l" t="t" r="r" b="b"/>
            <a:pathLst>
              <a:path w="72045" h="88001">
                <a:moveTo>
                  <a:pt x="643" y="67288"/>
                </a:moveTo>
                <a:lnTo>
                  <a:pt x="3688" y="85253"/>
                </a:lnTo>
                <a:lnTo>
                  <a:pt x="17218" y="86961"/>
                </a:lnTo>
                <a:lnTo>
                  <a:pt x="33892" y="88001"/>
                </a:lnTo>
                <a:lnTo>
                  <a:pt x="46685" y="86915"/>
                </a:lnTo>
                <a:lnTo>
                  <a:pt x="58323" y="82816"/>
                </a:lnTo>
                <a:lnTo>
                  <a:pt x="66963" y="74924"/>
                </a:lnTo>
                <a:lnTo>
                  <a:pt x="68580" y="70818"/>
                </a:lnTo>
                <a:lnTo>
                  <a:pt x="24609" y="70803"/>
                </a:lnTo>
                <a:lnTo>
                  <a:pt x="14094" y="70121"/>
                </a:lnTo>
                <a:lnTo>
                  <a:pt x="643" y="67288"/>
                </a:lnTo>
                <a:close/>
              </a:path>
              <a:path w="72045" h="88001">
                <a:moveTo>
                  <a:pt x="72045" y="55553"/>
                </a:moveTo>
                <a:lnTo>
                  <a:pt x="48027" y="55553"/>
                </a:lnTo>
                <a:lnTo>
                  <a:pt x="48027" y="69053"/>
                </a:lnTo>
                <a:lnTo>
                  <a:pt x="39835" y="70818"/>
                </a:lnTo>
                <a:lnTo>
                  <a:pt x="68580" y="70818"/>
                </a:lnTo>
                <a:lnTo>
                  <a:pt x="71872" y="62463"/>
                </a:lnTo>
                <a:lnTo>
                  <a:pt x="72045" y="55553"/>
                </a:lnTo>
                <a:close/>
              </a:path>
              <a:path w="72045" h="88001">
                <a:moveTo>
                  <a:pt x="39891" y="0"/>
                </a:moveTo>
                <a:lnTo>
                  <a:pt x="24119" y="1812"/>
                </a:lnTo>
                <a:lnTo>
                  <a:pt x="11428" y="7061"/>
                </a:lnTo>
                <a:lnTo>
                  <a:pt x="2996" y="16487"/>
                </a:lnTo>
                <a:lnTo>
                  <a:pt x="0" y="30829"/>
                </a:lnTo>
                <a:lnTo>
                  <a:pt x="5659" y="43643"/>
                </a:lnTo>
                <a:lnTo>
                  <a:pt x="16892" y="50904"/>
                </a:lnTo>
                <a:lnTo>
                  <a:pt x="30196" y="54435"/>
                </a:lnTo>
                <a:lnTo>
                  <a:pt x="39835" y="56201"/>
                </a:lnTo>
                <a:lnTo>
                  <a:pt x="48027" y="55553"/>
                </a:lnTo>
                <a:lnTo>
                  <a:pt x="72045" y="55553"/>
                </a:lnTo>
                <a:lnTo>
                  <a:pt x="72318" y="44661"/>
                </a:lnTo>
                <a:lnTo>
                  <a:pt x="61953" y="36371"/>
                </a:lnTo>
                <a:lnTo>
                  <a:pt x="49309" y="32909"/>
                </a:lnTo>
                <a:lnTo>
                  <a:pt x="41951" y="31626"/>
                </a:lnTo>
                <a:lnTo>
                  <a:pt x="27948" y="31626"/>
                </a:lnTo>
                <a:lnTo>
                  <a:pt x="27948" y="16361"/>
                </a:lnTo>
                <a:lnTo>
                  <a:pt x="70452" y="16361"/>
                </a:lnTo>
                <a:lnTo>
                  <a:pt x="69349" y="2630"/>
                </a:lnTo>
                <a:lnTo>
                  <a:pt x="58120" y="1047"/>
                </a:lnTo>
                <a:lnTo>
                  <a:pt x="39891" y="0"/>
                </a:lnTo>
                <a:close/>
              </a:path>
              <a:path w="72045" h="88001">
                <a:moveTo>
                  <a:pt x="38235" y="30978"/>
                </a:moveTo>
                <a:lnTo>
                  <a:pt x="27948" y="31626"/>
                </a:lnTo>
                <a:lnTo>
                  <a:pt x="41951" y="31626"/>
                </a:lnTo>
                <a:lnTo>
                  <a:pt x="38235" y="30978"/>
                </a:lnTo>
                <a:close/>
              </a:path>
              <a:path w="72045" h="88001">
                <a:moveTo>
                  <a:pt x="70452" y="16361"/>
                </a:moveTo>
                <a:lnTo>
                  <a:pt x="27948" y="16361"/>
                </a:lnTo>
                <a:lnTo>
                  <a:pt x="41435" y="16678"/>
                </a:lnTo>
                <a:lnTo>
                  <a:pt x="53005" y="16678"/>
                </a:lnTo>
                <a:lnTo>
                  <a:pt x="70671" y="19091"/>
                </a:lnTo>
                <a:lnTo>
                  <a:pt x="70452" y="1636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8059633" y="3834281"/>
            <a:ext cx="90007" cy="87510"/>
          </a:xfrm>
          <a:custGeom>
            <a:avLst/>
            <a:gdLst/>
            <a:ahLst/>
            <a:cxnLst/>
            <a:rect l="l" t="t" r="r" b="b"/>
            <a:pathLst>
              <a:path w="90007" h="87510">
                <a:moveTo>
                  <a:pt x="31000" y="0"/>
                </a:moveTo>
                <a:lnTo>
                  <a:pt x="612" y="38408"/>
                </a:lnTo>
                <a:lnTo>
                  <a:pt x="0" y="57304"/>
                </a:lnTo>
                <a:lnTo>
                  <a:pt x="5368" y="69031"/>
                </a:lnTo>
                <a:lnTo>
                  <a:pt x="14163" y="77600"/>
                </a:lnTo>
                <a:lnTo>
                  <a:pt x="26204" y="83325"/>
                </a:lnTo>
                <a:lnTo>
                  <a:pt x="41312" y="86523"/>
                </a:lnTo>
                <a:lnTo>
                  <a:pt x="59305" y="87510"/>
                </a:lnTo>
                <a:lnTo>
                  <a:pt x="69986" y="86875"/>
                </a:lnTo>
                <a:lnTo>
                  <a:pt x="82413" y="84487"/>
                </a:lnTo>
                <a:lnTo>
                  <a:pt x="79535" y="69366"/>
                </a:lnTo>
                <a:lnTo>
                  <a:pt x="47142" y="69366"/>
                </a:lnTo>
                <a:lnTo>
                  <a:pt x="34298" y="64028"/>
                </a:lnTo>
                <a:lnTo>
                  <a:pt x="28756" y="51404"/>
                </a:lnTo>
                <a:lnTo>
                  <a:pt x="90007" y="44395"/>
                </a:lnTo>
                <a:lnTo>
                  <a:pt x="89107" y="35503"/>
                </a:lnTo>
                <a:lnTo>
                  <a:pt x="60887" y="35503"/>
                </a:lnTo>
                <a:lnTo>
                  <a:pt x="28635" y="34834"/>
                </a:lnTo>
                <a:lnTo>
                  <a:pt x="31918" y="21113"/>
                </a:lnTo>
                <a:lnTo>
                  <a:pt x="44821" y="15260"/>
                </a:lnTo>
                <a:lnTo>
                  <a:pt x="81532" y="15260"/>
                </a:lnTo>
                <a:lnTo>
                  <a:pt x="77385" y="10203"/>
                </a:lnTo>
                <a:lnTo>
                  <a:pt x="66445" y="4103"/>
                </a:lnTo>
                <a:lnTo>
                  <a:pt x="51176" y="694"/>
                </a:lnTo>
                <a:lnTo>
                  <a:pt x="31000" y="0"/>
                </a:lnTo>
                <a:close/>
              </a:path>
              <a:path w="90007" h="87510">
                <a:moveTo>
                  <a:pt x="79264" y="67944"/>
                </a:moveTo>
                <a:lnTo>
                  <a:pt x="67062" y="69102"/>
                </a:lnTo>
                <a:lnTo>
                  <a:pt x="47142" y="69366"/>
                </a:lnTo>
                <a:lnTo>
                  <a:pt x="79535" y="69366"/>
                </a:lnTo>
                <a:lnTo>
                  <a:pt x="79264" y="67944"/>
                </a:lnTo>
                <a:close/>
              </a:path>
              <a:path w="90007" h="87510">
                <a:moveTo>
                  <a:pt x="81532" y="15260"/>
                </a:moveTo>
                <a:lnTo>
                  <a:pt x="44821" y="15260"/>
                </a:lnTo>
                <a:lnTo>
                  <a:pt x="45514" y="15268"/>
                </a:lnTo>
                <a:lnTo>
                  <a:pt x="57970" y="21535"/>
                </a:lnTo>
                <a:lnTo>
                  <a:pt x="60887" y="35503"/>
                </a:lnTo>
                <a:lnTo>
                  <a:pt x="89107" y="35503"/>
                </a:lnTo>
                <a:lnTo>
                  <a:pt x="88588" y="30373"/>
                </a:lnTo>
                <a:lnTo>
                  <a:pt x="84573" y="18968"/>
                </a:lnTo>
                <a:lnTo>
                  <a:pt x="81532" y="1526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8157745" y="3833717"/>
            <a:ext cx="77461" cy="87614"/>
          </a:xfrm>
          <a:custGeom>
            <a:avLst/>
            <a:gdLst/>
            <a:ahLst/>
            <a:cxnLst/>
            <a:rect l="l" t="t" r="r" b="b"/>
            <a:pathLst>
              <a:path w="77461" h="87614">
                <a:moveTo>
                  <a:pt x="39817" y="0"/>
                </a:moveTo>
                <a:lnTo>
                  <a:pt x="1664" y="32310"/>
                </a:lnTo>
                <a:lnTo>
                  <a:pt x="0" y="50289"/>
                </a:lnTo>
                <a:lnTo>
                  <a:pt x="4025" y="64604"/>
                </a:lnTo>
                <a:lnTo>
                  <a:pt x="11800" y="75165"/>
                </a:lnTo>
                <a:lnTo>
                  <a:pt x="22770" y="82301"/>
                </a:lnTo>
                <a:lnTo>
                  <a:pt x="36379" y="86341"/>
                </a:lnTo>
                <a:lnTo>
                  <a:pt x="52074" y="87614"/>
                </a:lnTo>
                <a:lnTo>
                  <a:pt x="60595" y="87614"/>
                </a:lnTo>
                <a:lnTo>
                  <a:pt x="69104" y="86814"/>
                </a:lnTo>
                <a:lnTo>
                  <a:pt x="77296" y="85049"/>
                </a:lnTo>
                <a:lnTo>
                  <a:pt x="77296" y="67601"/>
                </a:lnTo>
                <a:lnTo>
                  <a:pt x="64666" y="67601"/>
                </a:lnTo>
                <a:lnTo>
                  <a:pt x="46260" y="66937"/>
                </a:lnTo>
                <a:lnTo>
                  <a:pt x="37399" y="61446"/>
                </a:lnTo>
                <a:lnTo>
                  <a:pt x="32771" y="49601"/>
                </a:lnTo>
                <a:lnTo>
                  <a:pt x="32648" y="29299"/>
                </a:lnTo>
                <a:lnTo>
                  <a:pt x="42006" y="21227"/>
                </a:lnTo>
                <a:lnTo>
                  <a:pt x="57865" y="18869"/>
                </a:lnTo>
                <a:lnTo>
                  <a:pt x="76798" y="18869"/>
                </a:lnTo>
                <a:lnTo>
                  <a:pt x="67597" y="898"/>
                </a:lnTo>
                <a:lnTo>
                  <a:pt x="55562" y="15"/>
                </a:lnTo>
                <a:lnTo>
                  <a:pt x="39817" y="0"/>
                </a:lnTo>
                <a:close/>
              </a:path>
              <a:path w="77461" h="87614">
                <a:moveTo>
                  <a:pt x="77296" y="66901"/>
                </a:moveTo>
                <a:lnTo>
                  <a:pt x="74108" y="67185"/>
                </a:lnTo>
                <a:lnTo>
                  <a:pt x="64666" y="67601"/>
                </a:lnTo>
                <a:lnTo>
                  <a:pt x="77296" y="67601"/>
                </a:lnTo>
                <a:lnTo>
                  <a:pt x="77296" y="66901"/>
                </a:lnTo>
                <a:close/>
              </a:path>
              <a:path w="77461" h="87614">
                <a:moveTo>
                  <a:pt x="76798" y="18869"/>
                </a:moveTo>
                <a:lnTo>
                  <a:pt x="64126" y="18869"/>
                </a:lnTo>
                <a:lnTo>
                  <a:pt x="71517" y="19682"/>
                </a:lnTo>
                <a:lnTo>
                  <a:pt x="77461" y="20165"/>
                </a:lnTo>
                <a:lnTo>
                  <a:pt x="76798" y="1886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8249940" y="3703220"/>
            <a:ext cx="86826" cy="91986"/>
          </a:xfrm>
          <a:custGeom>
            <a:avLst/>
            <a:gdLst/>
            <a:ahLst/>
            <a:cxnLst/>
            <a:rect l="l" t="t" r="r" b="b"/>
            <a:pathLst>
              <a:path w="86826" h="91986">
                <a:moveTo>
                  <a:pt x="42019" y="0"/>
                </a:moveTo>
                <a:lnTo>
                  <a:pt x="19938" y="1627"/>
                </a:lnTo>
                <a:lnTo>
                  <a:pt x="6548" y="4871"/>
                </a:lnTo>
                <a:lnTo>
                  <a:pt x="896" y="7276"/>
                </a:lnTo>
                <a:lnTo>
                  <a:pt x="625" y="23710"/>
                </a:lnTo>
                <a:lnTo>
                  <a:pt x="503" y="29191"/>
                </a:lnTo>
                <a:lnTo>
                  <a:pt x="14194" y="73880"/>
                </a:lnTo>
                <a:lnTo>
                  <a:pt x="43327" y="91986"/>
                </a:lnTo>
                <a:lnTo>
                  <a:pt x="44267" y="91986"/>
                </a:lnTo>
                <a:lnTo>
                  <a:pt x="54687" y="90717"/>
                </a:lnTo>
                <a:lnTo>
                  <a:pt x="65476" y="81619"/>
                </a:lnTo>
                <a:lnTo>
                  <a:pt x="77015" y="66195"/>
                </a:lnTo>
                <a:lnTo>
                  <a:pt x="77665" y="64630"/>
                </a:lnTo>
                <a:lnTo>
                  <a:pt x="38882" y="64630"/>
                </a:lnTo>
                <a:lnTo>
                  <a:pt x="24112" y="49834"/>
                </a:lnTo>
                <a:lnTo>
                  <a:pt x="24687" y="37647"/>
                </a:lnTo>
                <a:lnTo>
                  <a:pt x="24772" y="27038"/>
                </a:lnTo>
                <a:lnTo>
                  <a:pt x="30449" y="23710"/>
                </a:lnTo>
                <a:lnTo>
                  <a:pt x="86812" y="23710"/>
                </a:lnTo>
                <a:lnTo>
                  <a:pt x="86812" y="7467"/>
                </a:lnTo>
                <a:lnTo>
                  <a:pt x="78163" y="2543"/>
                </a:lnTo>
                <a:lnTo>
                  <a:pt x="69180" y="466"/>
                </a:lnTo>
                <a:lnTo>
                  <a:pt x="53042" y="6"/>
                </a:lnTo>
                <a:lnTo>
                  <a:pt x="42019" y="0"/>
                </a:lnTo>
                <a:close/>
              </a:path>
              <a:path w="86826" h="91986">
                <a:moveTo>
                  <a:pt x="86812" y="23710"/>
                </a:moveTo>
                <a:lnTo>
                  <a:pt x="57322" y="23710"/>
                </a:lnTo>
                <a:lnTo>
                  <a:pt x="62593" y="27038"/>
                </a:lnTo>
                <a:lnTo>
                  <a:pt x="62679" y="37647"/>
                </a:lnTo>
                <a:lnTo>
                  <a:pt x="63266" y="49834"/>
                </a:lnTo>
                <a:lnTo>
                  <a:pt x="48496" y="64630"/>
                </a:lnTo>
                <a:lnTo>
                  <a:pt x="77665" y="64630"/>
                </a:lnTo>
                <a:lnTo>
                  <a:pt x="83418" y="50760"/>
                </a:lnTo>
                <a:lnTo>
                  <a:pt x="86187" y="37647"/>
                </a:lnTo>
                <a:lnTo>
                  <a:pt x="86826" y="29191"/>
                </a:lnTo>
                <a:lnTo>
                  <a:pt x="86812" y="23710"/>
                </a:lnTo>
                <a:close/>
              </a:path>
            </a:pathLst>
          </a:custGeom>
          <a:solidFill>
            <a:srgbClr val="717073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8" name="object 58"/>
          <p:cNvSpPr txBox="1"/>
          <p:nvPr/>
        </p:nvSpPr>
        <p:spPr>
          <a:xfrm>
            <a:off x="7847646" y="3941020"/>
            <a:ext cx="503555" cy="666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50" b="1" spc="10" dirty="0">
                <a:solidFill>
                  <a:srgbClr val="FFFFFF"/>
                </a:solidFill>
                <a:latin typeface="Verdana"/>
                <a:cs typeface="Verdana"/>
              </a:rPr>
              <a:t>De</a:t>
            </a:r>
            <a:r>
              <a:rPr sz="350" b="1" spc="-5" dirty="0">
                <a:solidFill>
                  <a:srgbClr val="FFFFFF"/>
                </a:solidFill>
                <a:latin typeface="Verdana"/>
                <a:cs typeface="Verdana"/>
              </a:rPr>
              <a:t>fe</a:t>
            </a:r>
            <a:r>
              <a:rPr sz="350" b="1" spc="-10" dirty="0">
                <a:solidFill>
                  <a:srgbClr val="FFFFFF"/>
                </a:solidFill>
                <a:latin typeface="Verdana"/>
                <a:cs typeface="Verdana"/>
              </a:rPr>
              <a:t>nce</a:t>
            </a:r>
            <a:r>
              <a:rPr sz="350" b="1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50" b="1" spc="20" dirty="0">
                <a:solidFill>
                  <a:srgbClr val="FFFFFF"/>
                </a:solidFill>
                <a:latin typeface="Verdana"/>
                <a:cs typeface="Verdana"/>
              </a:rPr>
              <a:t>&amp;</a:t>
            </a:r>
            <a:r>
              <a:rPr sz="350" b="1" spc="-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50" b="1" spc="-10" dirty="0">
                <a:solidFill>
                  <a:srgbClr val="FFFFFF"/>
                </a:solidFill>
                <a:latin typeface="Verdana"/>
                <a:cs typeface="Verdana"/>
              </a:rPr>
              <a:t>Se</a:t>
            </a:r>
            <a:r>
              <a:rPr sz="350" b="1" spc="-5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sz="350" b="1" spc="0" dirty="0">
                <a:solidFill>
                  <a:srgbClr val="FFFFFF"/>
                </a:solidFill>
                <a:latin typeface="Verdana"/>
                <a:cs typeface="Verdana"/>
              </a:rPr>
              <a:t>urity</a:t>
            </a:r>
            <a:endParaRPr sz="35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837453" y="428374"/>
            <a:ext cx="381635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00" spc="-50" dirty="0">
                <a:solidFill>
                  <a:srgbClr val="818386"/>
                </a:solidFill>
                <a:latin typeface="Lucida Sans"/>
                <a:cs typeface="Lucida Sans"/>
              </a:rPr>
              <a:t>11/19</a:t>
            </a:r>
            <a:endParaRPr sz="1000">
              <a:latin typeface="Lucida Sans"/>
              <a:cs typeface="Lucida San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4500" y="422764"/>
            <a:ext cx="1198245" cy="1949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65" dirty="0">
                <a:solidFill>
                  <a:srgbClr val="FFFFFF"/>
                </a:solidFill>
                <a:latin typeface="Trebuchet MS"/>
                <a:cs typeface="Trebuchet MS"/>
              </a:rPr>
              <a:t>F</a:t>
            </a:r>
            <a:r>
              <a:rPr sz="1200" b="1" spc="65" dirty="0">
                <a:solidFill>
                  <a:srgbClr val="FFFFFF"/>
                </a:solidFill>
                <a:latin typeface="Trebuchet MS"/>
                <a:cs typeface="Trebuchet MS"/>
              </a:rPr>
              <a:t>OLDE</a:t>
            </a:r>
            <a:r>
              <a:rPr sz="1200" b="1" spc="3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200" b="1" spc="-40" dirty="0">
                <a:solidFill>
                  <a:srgbClr val="FFFFFF"/>
                </a:solidFill>
                <a:latin typeface="Trebuchet MS"/>
                <a:cs typeface="Trebuchet MS"/>
              </a:rPr>
              <a:t>,</a:t>
            </a:r>
            <a:r>
              <a:rPr sz="1200" b="1" spc="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b="1" spc="-45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1200" b="1" spc="50" dirty="0">
                <a:solidFill>
                  <a:srgbClr val="FFFFFF"/>
                </a:solidFill>
                <a:latin typeface="Trebuchet MS"/>
                <a:cs typeface="Trebuchet MS"/>
              </a:rPr>
              <a:t>APER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201052" y="1906460"/>
            <a:ext cx="2784348" cy="3881628"/>
          </a:xfrm>
          <a:custGeom>
            <a:avLst/>
            <a:gdLst/>
            <a:ahLst/>
            <a:cxnLst/>
            <a:rect l="l" t="t" r="r" b="b"/>
            <a:pathLst>
              <a:path w="2784348" h="3881628">
                <a:moveTo>
                  <a:pt x="0" y="0"/>
                </a:moveTo>
                <a:lnTo>
                  <a:pt x="2784348" y="0"/>
                </a:lnTo>
                <a:lnTo>
                  <a:pt x="2784348" y="3881628"/>
                </a:lnTo>
                <a:lnTo>
                  <a:pt x="0" y="3881628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182002" y="2236381"/>
            <a:ext cx="2645994" cy="3393224"/>
          </a:xfrm>
          <a:custGeom>
            <a:avLst/>
            <a:gdLst/>
            <a:ahLst/>
            <a:cxnLst/>
            <a:rect l="l" t="t" r="r" b="b"/>
            <a:pathLst>
              <a:path w="2645994" h="3393224">
                <a:moveTo>
                  <a:pt x="0" y="3393224"/>
                </a:moveTo>
                <a:lnTo>
                  <a:pt x="2645994" y="3393224"/>
                </a:lnTo>
                <a:lnTo>
                  <a:pt x="2645994" y="0"/>
                </a:lnTo>
                <a:lnTo>
                  <a:pt x="0" y="0"/>
                </a:lnTo>
                <a:lnTo>
                  <a:pt x="0" y="339322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181990" y="2796742"/>
            <a:ext cx="1060435" cy="2257500"/>
          </a:xfrm>
          <a:custGeom>
            <a:avLst/>
            <a:gdLst/>
            <a:ahLst/>
            <a:cxnLst/>
            <a:rect l="l" t="t" r="r" b="b"/>
            <a:pathLst>
              <a:path w="1060435" h="2257500">
                <a:moveTo>
                  <a:pt x="121371" y="2256563"/>
                </a:moveTo>
                <a:lnTo>
                  <a:pt x="1865" y="2256563"/>
                </a:lnTo>
                <a:lnTo>
                  <a:pt x="11149" y="2257338"/>
                </a:lnTo>
                <a:lnTo>
                  <a:pt x="54370" y="2257500"/>
                </a:lnTo>
                <a:lnTo>
                  <a:pt x="88732" y="2257317"/>
                </a:lnTo>
                <a:lnTo>
                  <a:pt x="120000" y="2256632"/>
                </a:lnTo>
                <a:lnTo>
                  <a:pt x="121371" y="2256563"/>
                </a:lnTo>
                <a:close/>
              </a:path>
              <a:path w="1060435" h="2257500">
                <a:moveTo>
                  <a:pt x="1060435" y="581852"/>
                </a:moveTo>
                <a:lnTo>
                  <a:pt x="10603" y="581852"/>
                </a:lnTo>
                <a:lnTo>
                  <a:pt x="57545" y="582443"/>
                </a:lnTo>
                <a:lnTo>
                  <a:pt x="101640" y="584134"/>
                </a:lnTo>
                <a:lnTo>
                  <a:pt x="142936" y="586803"/>
                </a:lnTo>
                <a:lnTo>
                  <a:pt x="181480" y="590327"/>
                </a:lnTo>
                <a:lnTo>
                  <a:pt x="250504" y="599453"/>
                </a:lnTo>
                <a:lnTo>
                  <a:pt x="309091" y="610535"/>
                </a:lnTo>
                <a:lnTo>
                  <a:pt x="357622" y="622594"/>
                </a:lnTo>
                <a:lnTo>
                  <a:pt x="396477" y="634654"/>
                </a:lnTo>
                <a:lnTo>
                  <a:pt x="437447" y="650604"/>
                </a:lnTo>
                <a:lnTo>
                  <a:pt x="462735" y="663336"/>
                </a:lnTo>
                <a:lnTo>
                  <a:pt x="462735" y="879629"/>
                </a:lnTo>
                <a:lnTo>
                  <a:pt x="465037" y="928612"/>
                </a:lnTo>
                <a:lnTo>
                  <a:pt x="466944" y="972866"/>
                </a:lnTo>
                <a:lnTo>
                  <a:pt x="468304" y="1012813"/>
                </a:lnTo>
                <a:lnTo>
                  <a:pt x="468968" y="1048872"/>
                </a:lnTo>
                <a:lnTo>
                  <a:pt x="468783" y="1081466"/>
                </a:lnTo>
                <a:lnTo>
                  <a:pt x="465269" y="1137937"/>
                </a:lnTo>
                <a:lnTo>
                  <a:pt x="456557" y="1185591"/>
                </a:lnTo>
                <a:lnTo>
                  <a:pt x="441441" y="1227791"/>
                </a:lnTo>
                <a:lnTo>
                  <a:pt x="418716" y="1267904"/>
                </a:lnTo>
                <a:lnTo>
                  <a:pt x="387178" y="1309294"/>
                </a:lnTo>
                <a:lnTo>
                  <a:pt x="345619" y="1355325"/>
                </a:lnTo>
                <a:lnTo>
                  <a:pt x="261859" y="1440436"/>
                </a:lnTo>
                <a:lnTo>
                  <a:pt x="222935" y="1476652"/>
                </a:lnTo>
                <a:lnTo>
                  <a:pt x="185790" y="1506273"/>
                </a:lnTo>
                <a:lnTo>
                  <a:pt x="150831" y="1529961"/>
                </a:lnTo>
                <a:lnTo>
                  <a:pt x="103389" y="1555821"/>
                </a:lnTo>
                <a:lnTo>
                  <a:pt x="63166" y="1572061"/>
                </a:lnTo>
                <a:lnTo>
                  <a:pt x="23149" y="1582619"/>
                </a:lnTo>
                <a:lnTo>
                  <a:pt x="0" y="1585479"/>
                </a:lnTo>
                <a:lnTo>
                  <a:pt x="0" y="2256719"/>
                </a:lnTo>
                <a:lnTo>
                  <a:pt x="1865" y="2256563"/>
                </a:lnTo>
                <a:lnTo>
                  <a:pt x="121371" y="2256563"/>
                </a:lnTo>
                <a:lnTo>
                  <a:pt x="148619" y="2255201"/>
                </a:lnTo>
                <a:lnTo>
                  <a:pt x="199684" y="2249122"/>
                </a:lnTo>
                <a:lnTo>
                  <a:pt x="245481" y="2237123"/>
                </a:lnTo>
                <a:lnTo>
                  <a:pt x="289560" y="2217246"/>
                </a:lnTo>
                <a:lnTo>
                  <a:pt x="335474" y="2187533"/>
                </a:lnTo>
                <a:lnTo>
                  <a:pt x="386776" y="2146027"/>
                </a:lnTo>
                <a:lnTo>
                  <a:pt x="415557" y="2120240"/>
                </a:lnTo>
                <a:lnTo>
                  <a:pt x="447018" y="2090771"/>
                </a:lnTo>
                <a:lnTo>
                  <a:pt x="481601" y="2057375"/>
                </a:lnTo>
                <a:lnTo>
                  <a:pt x="519752" y="2019807"/>
                </a:lnTo>
                <a:lnTo>
                  <a:pt x="608531" y="1931177"/>
                </a:lnTo>
                <a:lnTo>
                  <a:pt x="677954" y="1855783"/>
                </a:lnTo>
                <a:lnTo>
                  <a:pt x="739919" y="1776941"/>
                </a:lnTo>
                <a:lnTo>
                  <a:pt x="794847" y="1695441"/>
                </a:lnTo>
                <a:lnTo>
                  <a:pt x="843159" y="1612074"/>
                </a:lnTo>
                <a:lnTo>
                  <a:pt x="885278" y="1527632"/>
                </a:lnTo>
                <a:lnTo>
                  <a:pt x="921624" y="1442905"/>
                </a:lnTo>
                <a:lnTo>
                  <a:pt x="952619" y="1358684"/>
                </a:lnTo>
                <a:lnTo>
                  <a:pt x="978685" y="1275760"/>
                </a:lnTo>
                <a:lnTo>
                  <a:pt x="1000244" y="1194925"/>
                </a:lnTo>
                <a:lnTo>
                  <a:pt x="1017716" y="1116969"/>
                </a:lnTo>
                <a:lnTo>
                  <a:pt x="1031523" y="1042683"/>
                </a:lnTo>
                <a:lnTo>
                  <a:pt x="1042088" y="972858"/>
                </a:lnTo>
                <a:lnTo>
                  <a:pt x="1049830" y="908286"/>
                </a:lnTo>
                <a:lnTo>
                  <a:pt x="1055173" y="849757"/>
                </a:lnTo>
                <a:lnTo>
                  <a:pt x="1058537" y="798062"/>
                </a:lnTo>
                <a:lnTo>
                  <a:pt x="1060345" y="753992"/>
                </a:lnTo>
                <a:lnTo>
                  <a:pt x="1061017" y="718339"/>
                </a:lnTo>
                <a:lnTo>
                  <a:pt x="1060975" y="691893"/>
                </a:lnTo>
                <a:lnTo>
                  <a:pt x="1060640" y="675446"/>
                </a:lnTo>
                <a:lnTo>
                  <a:pt x="1060435" y="669787"/>
                </a:lnTo>
                <a:lnTo>
                  <a:pt x="1060435" y="581852"/>
                </a:lnTo>
                <a:close/>
              </a:path>
              <a:path w="1060435" h="2257500">
                <a:moveTo>
                  <a:pt x="0" y="498"/>
                </a:moveTo>
                <a:lnTo>
                  <a:pt x="0" y="582002"/>
                </a:lnTo>
                <a:lnTo>
                  <a:pt x="7669" y="581852"/>
                </a:lnTo>
                <a:lnTo>
                  <a:pt x="1060435" y="581852"/>
                </a:lnTo>
                <a:lnTo>
                  <a:pt x="1060435" y="183263"/>
                </a:lnTo>
                <a:lnTo>
                  <a:pt x="980709" y="133592"/>
                </a:lnTo>
                <a:lnTo>
                  <a:pt x="945498" y="112537"/>
                </a:lnTo>
                <a:lnTo>
                  <a:pt x="880567" y="77301"/>
                </a:lnTo>
                <a:lnTo>
                  <a:pt x="817873" y="50312"/>
                </a:lnTo>
                <a:lnTo>
                  <a:pt x="751313" y="30471"/>
                </a:lnTo>
                <a:lnTo>
                  <a:pt x="674785" y="16679"/>
                </a:lnTo>
                <a:lnTo>
                  <a:pt x="630877" y="11707"/>
                </a:lnTo>
                <a:lnTo>
                  <a:pt x="582188" y="7835"/>
                </a:lnTo>
                <a:lnTo>
                  <a:pt x="527957" y="4925"/>
                </a:lnTo>
                <a:lnTo>
                  <a:pt x="467420" y="2840"/>
                </a:lnTo>
                <a:lnTo>
                  <a:pt x="324379" y="595"/>
                </a:lnTo>
                <a:lnTo>
                  <a:pt x="5395" y="552"/>
                </a:lnTo>
                <a:lnTo>
                  <a:pt x="0" y="498"/>
                </a:lnTo>
                <a:close/>
              </a:path>
              <a:path w="1060435" h="2257500">
                <a:moveTo>
                  <a:pt x="146963" y="0"/>
                </a:moveTo>
                <a:lnTo>
                  <a:pt x="30561" y="93"/>
                </a:lnTo>
                <a:lnTo>
                  <a:pt x="5395" y="552"/>
                </a:lnTo>
                <a:lnTo>
                  <a:pt x="316138" y="552"/>
                </a:lnTo>
                <a:lnTo>
                  <a:pt x="146963" y="0"/>
                </a:lnTo>
                <a:close/>
              </a:path>
            </a:pathLst>
          </a:custGeom>
          <a:solidFill>
            <a:srgbClr val="6D6E71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182002" y="1887410"/>
            <a:ext cx="2645994" cy="348970"/>
          </a:xfrm>
          <a:custGeom>
            <a:avLst/>
            <a:gdLst/>
            <a:ahLst/>
            <a:cxnLst/>
            <a:rect l="l" t="t" r="r" b="b"/>
            <a:pathLst>
              <a:path w="2645994" h="348970">
                <a:moveTo>
                  <a:pt x="0" y="348970"/>
                </a:moveTo>
                <a:lnTo>
                  <a:pt x="2645994" y="348970"/>
                </a:lnTo>
                <a:lnTo>
                  <a:pt x="2645994" y="0"/>
                </a:lnTo>
                <a:lnTo>
                  <a:pt x="0" y="0"/>
                </a:lnTo>
                <a:lnTo>
                  <a:pt x="0" y="348970"/>
                </a:lnTo>
                <a:close/>
              </a:path>
            </a:pathLst>
          </a:custGeom>
          <a:solidFill>
            <a:srgbClr val="4C4D4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311999" y="1278007"/>
            <a:ext cx="0" cy="641051"/>
          </a:xfrm>
          <a:custGeom>
            <a:avLst/>
            <a:gdLst/>
            <a:ahLst/>
            <a:cxnLst/>
            <a:rect l="l" t="t" r="r" b="b"/>
            <a:pathLst>
              <a:path h="641051">
                <a:moveTo>
                  <a:pt x="0" y="0"/>
                </a:moveTo>
                <a:lnTo>
                  <a:pt x="0" y="641051"/>
                </a:lnTo>
              </a:path>
            </a:pathLst>
          </a:custGeom>
          <a:ln w="6350">
            <a:solidFill>
              <a:srgbClr val="EAEAEB"/>
            </a:solidFill>
            <a:prstDash val="lgDash"/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0350" y="1278007"/>
            <a:ext cx="0" cy="641051"/>
          </a:xfrm>
          <a:custGeom>
            <a:avLst/>
            <a:gdLst/>
            <a:ahLst/>
            <a:cxnLst/>
            <a:rect l="l" t="t" r="r" b="b"/>
            <a:pathLst>
              <a:path h="641051">
                <a:moveTo>
                  <a:pt x="0" y="0"/>
                </a:moveTo>
                <a:lnTo>
                  <a:pt x="0" y="641051"/>
                </a:lnTo>
              </a:path>
            </a:pathLst>
          </a:custGeom>
          <a:ln w="6350">
            <a:solidFill>
              <a:srgbClr val="EAEAEB"/>
            </a:solidFill>
            <a:prstDash val="lgDash"/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0" y="1919058"/>
            <a:ext cx="6424091" cy="4137660"/>
          </a:xfrm>
          <a:custGeom>
            <a:avLst/>
            <a:gdLst/>
            <a:ahLst/>
            <a:cxnLst/>
            <a:rect l="l" t="t" r="r" b="b"/>
            <a:pathLst>
              <a:path w="6424091" h="4137660">
                <a:moveTo>
                  <a:pt x="0" y="4137660"/>
                </a:moveTo>
                <a:lnTo>
                  <a:pt x="0" y="0"/>
                </a:lnTo>
                <a:lnTo>
                  <a:pt x="6424091" y="0"/>
                </a:lnTo>
                <a:lnTo>
                  <a:pt x="6424091" y="4137660"/>
                </a:lnTo>
                <a:lnTo>
                  <a:pt x="0" y="413766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727691" y="5064369"/>
            <a:ext cx="2233142" cy="834783"/>
          </a:xfrm>
          <a:custGeom>
            <a:avLst/>
            <a:gdLst/>
            <a:ahLst/>
            <a:cxnLst/>
            <a:rect l="l" t="t" r="r" b="b"/>
            <a:pathLst>
              <a:path w="2233142" h="834783">
                <a:moveTo>
                  <a:pt x="2233041" y="0"/>
                </a:moveTo>
                <a:lnTo>
                  <a:pt x="0" y="0"/>
                </a:lnTo>
                <a:lnTo>
                  <a:pt x="0" y="678268"/>
                </a:lnTo>
                <a:lnTo>
                  <a:pt x="5954" y="721173"/>
                </a:lnTo>
                <a:lnTo>
                  <a:pt x="22722" y="759527"/>
                </a:lnTo>
                <a:lnTo>
                  <a:pt x="48661" y="791686"/>
                </a:lnTo>
                <a:lnTo>
                  <a:pt x="82127" y="816006"/>
                </a:lnTo>
                <a:lnTo>
                  <a:pt x="121477" y="830844"/>
                </a:lnTo>
                <a:lnTo>
                  <a:pt x="2076742" y="834783"/>
                </a:lnTo>
                <a:lnTo>
                  <a:pt x="2091450" y="834101"/>
                </a:lnTo>
                <a:lnTo>
                  <a:pt x="2133025" y="824360"/>
                </a:lnTo>
                <a:lnTo>
                  <a:pt x="2169499" y="804353"/>
                </a:lnTo>
                <a:lnTo>
                  <a:pt x="2199230" y="775724"/>
                </a:lnTo>
                <a:lnTo>
                  <a:pt x="2220572" y="740117"/>
                </a:lnTo>
                <a:lnTo>
                  <a:pt x="2231885" y="699176"/>
                </a:lnTo>
                <a:lnTo>
                  <a:pt x="2233142" y="684627"/>
                </a:lnTo>
                <a:lnTo>
                  <a:pt x="2233041" y="0"/>
                </a:lnTo>
                <a:close/>
              </a:path>
            </a:pathLst>
          </a:custGeom>
          <a:solidFill>
            <a:srgbClr val="F7931E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47683" y="1900560"/>
            <a:ext cx="5615673" cy="3161753"/>
          </a:xfrm>
          <a:custGeom>
            <a:avLst/>
            <a:gdLst/>
            <a:ahLst/>
            <a:cxnLst/>
            <a:rect l="l" t="t" r="r" b="b"/>
            <a:pathLst>
              <a:path w="5615673" h="3161753">
                <a:moveTo>
                  <a:pt x="5615673" y="0"/>
                </a:moveTo>
                <a:lnTo>
                  <a:pt x="484898" y="0"/>
                </a:lnTo>
                <a:lnTo>
                  <a:pt x="470383" y="720"/>
                </a:lnTo>
                <a:lnTo>
                  <a:pt x="429330" y="10382"/>
                </a:lnTo>
                <a:lnTo>
                  <a:pt x="393249" y="30064"/>
                </a:lnTo>
                <a:lnTo>
                  <a:pt x="363724" y="58183"/>
                </a:lnTo>
                <a:lnTo>
                  <a:pt x="342339" y="93156"/>
                </a:lnTo>
                <a:lnTo>
                  <a:pt x="330678" y="133398"/>
                </a:lnTo>
                <a:lnTo>
                  <a:pt x="2476" y="2974517"/>
                </a:lnTo>
                <a:lnTo>
                  <a:pt x="0" y="2999701"/>
                </a:lnTo>
                <a:lnTo>
                  <a:pt x="0" y="3005239"/>
                </a:lnTo>
                <a:lnTo>
                  <a:pt x="5954" y="3048148"/>
                </a:lnTo>
                <a:lnTo>
                  <a:pt x="22722" y="3086503"/>
                </a:lnTo>
                <a:lnTo>
                  <a:pt x="48661" y="3118661"/>
                </a:lnTo>
                <a:lnTo>
                  <a:pt x="82127" y="3142979"/>
                </a:lnTo>
                <a:lnTo>
                  <a:pt x="121477" y="3157815"/>
                </a:lnTo>
                <a:lnTo>
                  <a:pt x="3314738" y="3161753"/>
                </a:lnTo>
                <a:lnTo>
                  <a:pt x="5615673" y="3161753"/>
                </a:lnTo>
                <a:lnTo>
                  <a:pt x="5615673" y="0"/>
                </a:lnTo>
                <a:close/>
              </a:path>
            </a:pathLst>
          </a:custGeom>
          <a:solidFill>
            <a:srgbClr val="4C4D4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47683" y="1900560"/>
            <a:ext cx="5615673" cy="3161753"/>
          </a:xfrm>
          <a:custGeom>
            <a:avLst/>
            <a:gdLst/>
            <a:ahLst/>
            <a:cxnLst/>
            <a:rect l="l" t="t" r="r" b="b"/>
            <a:pathLst>
              <a:path w="5615673" h="3161753">
                <a:moveTo>
                  <a:pt x="3314738" y="3161753"/>
                </a:moveTo>
                <a:lnTo>
                  <a:pt x="5615673" y="3161753"/>
                </a:lnTo>
                <a:lnTo>
                  <a:pt x="5615673" y="0"/>
                </a:lnTo>
                <a:lnTo>
                  <a:pt x="1024343" y="0"/>
                </a:lnTo>
                <a:lnTo>
                  <a:pt x="488226" y="0"/>
                </a:lnTo>
                <a:lnTo>
                  <a:pt x="484898" y="0"/>
                </a:lnTo>
                <a:lnTo>
                  <a:pt x="470383" y="720"/>
                </a:lnTo>
                <a:lnTo>
                  <a:pt x="429330" y="10382"/>
                </a:lnTo>
                <a:lnTo>
                  <a:pt x="393249" y="30064"/>
                </a:lnTo>
                <a:lnTo>
                  <a:pt x="363724" y="58183"/>
                </a:lnTo>
                <a:lnTo>
                  <a:pt x="342339" y="93156"/>
                </a:lnTo>
                <a:lnTo>
                  <a:pt x="330678" y="133398"/>
                </a:lnTo>
                <a:lnTo>
                  <a:pt x="308038" y="328752"/>
                </a:lnTo>
                <a:lnTo>
                  <a:pt x="2476" y="2974517"/>
                </a:lnTo>
                <a:lnTo>
                  <a:pt x="850" y="2988856"/>
                </a:lnTo>
                <a:lnTo>
                  <a:pt x="292" y="2994240"/>
                </a:lnTo>
                <a:lnTo>
                  <a:pt x="0" y="2999701"/>
                </a:lnTo>
                <a:lnTo>
                  <a:pt x="0" y="3005239"/>
                </a:lnTo>
                <a:lnTo>
                  <a:pt x="5954" y="3048148"/>
                </a:lnTo>
                <a:lnTo>
                  <a:pt x="22722" y="3086503"/>
                </a:lnTo>
                <a:lnTo>
                  <a:pt x="48661" y="3118661"/>
                </a:lnTo>
                <a:lnTo>
                  <a:pt x="82127" y="3142979"/>
                </a:lnTo>
                <a:lnTo>
                  <a:pt x="121477" y="3157815"/>
                </a:lnTo>
                <a:lnTo>
                  <a:pt x="1024343" y="3161753"/>
                </a:lnTo>
                <a:lnTo>
                  <a:pt x="1081697" y="3161753"/>
                </a:lnTo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172383" y="2761218"/>
            <a:ext cx="1624727" cy="1720717"/>
          </a:xfrm>
          <a:custGeom>
            <a:avLst/>
            <a:gdLst/>
            <a:ahLst/>
            <a:cxnLst/>
            <a:rect l="l" t="t" r="r" b="b"/>
            <a:pathLst>
              <a:path w="1624727" h="1720717">
                <a:moveTo>
                  <a:pt x="908649" y="1719999"/>
                </a:moveTo>
                <a:lnTo>
                  <a:pt x="817427" y="1719999"/>
                </a:lnTo>
                <a:lnTo>
                  <a:pt x="824501" y="1720595"/>
                </a:lnTo>
                <a:lnTo>
                  <a:pt x="857440" y="1720717"/>
                </a:lnTo>
                <a:lnTo>
                  <a:pt x="883631" y="1720578"/>
                </a:lnTo>
                <a:lnTo>
                  <a:pt x="907464" y="1720058"/>
                </a:lnTo>
                <a:lnTo>
                  <a:pt x="908649" y="1719999"/>
                </a:lnTo>
                <a:close/>
              </a:path>
              <a:path w="1624727" h="1720717">
                <a:moveTo>
                  <a:pt x="796632" y="101"/>
                </a:moveTo>
                <a:lnTo>
                  <a:pt x="714600" y="1099"/>
                </a:lnTo>
                <a:lnTo>
                  <a:pt x="637604" y="3985"/>
                </a:lnTo>
                <a:lnTo>
                  <a:pt x="565553" y="8549"/>
                </a:lnTo>
                <a:lnTo>
                  <a:pt x="498358" y="14580"/>
                </a:lnTo>
                <a:lnTo>
                  <a:pt x="435930" y="21870"/>
                </a:lnTo>
                <a:lnTo>
                  <a:pt x="378180" y="30210"/>
                </a:lnTo>
                <a:lnTo>
                  <a:pt x="325016" y="39388"/>
                </a:lnTo>
                <a:lnTo>
                  <a:pt x="276350" y="49196"/>
                </a:lnTo>
                <a:lnTo>
                  <a:pt x="232092" y="59424"/>
                </a:lnTo>
                <a:lnTo>
                  <a:pt x="192153" y="69862"/>
                </a:lnTo>
                <a:lnTo>
                  <a:pt x="124872" y="90532"/>
                </a:lnTo>
                <a:lnTo>
                  <a:pt x="73790" y="109527"/>
                </a:lnTo>
                <a:lnTo>
                  <a:pt x="38190" y="125172"/>
                </a:lnTo>
                <a:lnTo>
                  <a:pt x="10571" y="139699"/>
                </a:lnTo>
                <a:lnTo>
                  <a:pt x="10571" y="510539"/>
                </a:lnTo>
                <a:lnTo>
                  <a:pt x="6625" y="594513"/>
                </a:lnTo>
                <a:lnTo>
                  <a:pt x="3358" y="670380"/>
                </a:lnTo>
                <a:lnTo>
                  <a:pt x="1027" y="738863"/>
                </a:lnTo>
                <a:lnTo>
                  <a:pt x="0" y="794765"/>
                </a:lnTo>
                <a:lnTo>
                  <a:pt x="25" y="824331"/>
                </a:lnTo>
                <a:lnTo>
                  <a:pt x="2236" y="907217"/>
                </a:lnTo>
                <a:lnTo>
                  <a:pt x="6235" y="953373"/>
                </a:lnTo>
                <a:lnTo>
                  <a:pt x="12461" y="995751"/>
                </a:lnTo>
                <a:lnTo>
                  <a:pt x="21174" y="1035070"/>
                </a:lnTo>
                <a:lnTo>
                  <a:pt x="32632" y="1072053"/>
                </a:lnTo>
                <a:lnTo>
                  <a:pt x="47093" y="1107419"/>
                </a:lnTo>
                <a:lnTo>
                  <a:pt x="64816" y="1141892"/>
                </a:lnTo>
                <a:lnTo>
                  <a:pt x="86094" y="1176241"/>
                </a:lnTo>
                <a:lnTo>
                  <a:pt x="111078" y="1211036"/>
                </a:lnTo>
                <a:lnTo>
                  <a:pt x="140135" y="1247151"/>
                </a:lnTo>
                <a:lnTo>
                  <a:pt x="173487" y="1285256"/>
                </a:lnTo>
                <a:lnTo>
                  <a:pt x="211392" y="1326071"/>
                </a:lnTo>
                <a:lnTo>
                  <a:pt x="254108" y="1370318"/>
                </a:lnTo>
                <a:lnTo>
                  <a:pt x="355008" y="1471993"/>
                </a:lnTo>
                <a:lnTo>
                  <a:pt x="391987" y="1507548"/>
                </a:lnTo>
                <a:lnTo>
                  <a:pt x="428161" y="1539550"/>
                </a:lnTo>
                <a:lnTo>
                  <a:pt x="463413" y="1568185"/>
                </a:lnTo>
                <a:lnTo>
                  <a:pt x="497629" y="1593641"/>
                </a:lnTo>
                <a:lnTo>
                  <a:pt x="530550" y="1616016"/>
                </a:lnTo>
                <a:lnTo>
                  <a:pt x="592600" y="1652645"/>
                </a:lnTo>
                <a:lnTo>
                  <a:pt x="648583" y="1679541"/>
                </a:lnTo>
                <a:lnTo>
                  <a:pt x="697565" y="1698207"/>
                </a:lnTo>
                <a:lnTo>
                  <a:pt x="738611" y="1710146"/>
                </a:lnTo>
                <a:lnTo>
                  <a:pt x="783256" y="1718729"/>
                </a:lnTo>
                <a:lnTo>
                  <a:pt x="804791" y="1720632"/>
                </a:lnTo>
                <a:lnTo>
                  <a:pt x="810341" y="1720595"/>
                </a:lnTo>
                <a:lnTo>
                  <a:pt x="817427" y="1719999"/>
                </a:lnTo>
                <a:lnTo>
                  <a:pt x="908649" y="1719999"/>
                </a:lnTo>
                <a:lnTo>
                  <a:pt x="949411" y="1717124"/>
                </a:lnTo>
                <a:lnTo>
                  <a:pt x="1003108" y="1705192"/>
                </a:lnTo>
                <a:lnTo>
                  <a:pt x="1053860" y="1679749"/>
                </a:lnTo>
                <a:lnTo>
                  <a:pt x="1090572" y="1652794"/>
                </a:lnTo>
                <a:lnTo>
                  <a:pt x="1132837" y="1616016"/>
                </a:lnTo>
                <a:lnTo>
                  <a:pt x="1183121" y="1568149"/>
                </a:lnTo>
                <a:lnTo>
                  <a:pt x="1212181" y="1539533"/>
                </a:lnTo>
                <a:lnTo>
                  <a:pt x="1244306" y="1507543"/>
                </a:lnTo>
                <a:lnTo>
                  <a:pt x="1279834" y="1471993"/>
                </a:lnTo>
                <a:lnTo>
                  <a:pt x="1332751" y="1414526"/>
                </a:lnTo>
                <a:lnTo>
                  <a:pt x="1379982" y="1354430"/>
                </a:lnTo>
                <a:lnTo>
                  <a:pt x="1421849" y="1292309"/>
                </a:lnTo>
                <a:lnTo>
                  <a:pt x="1458674" y="1228765"/>
                </a:lnTo>
                <a:lnTo>
                  <a:pt x="1468811" y="1208443"/>
                </a:lnTo>
                <a:lnTo>
                  <a:pt x="788712" y="1208435"/>
                </a:lnTo>
                <a:lnTo>
                  <a:pt x="777265" y="1208110"/>
                </a:lnTo>
                <a:lnTo>
                  <a:pt x="731552" y="1199091"/>
                </a:lnTo>
                <a:lnTo>
                  <a:pt x="696488" y="1176190"/>
                </a:lnTo>
                <a:lnTo>
                  <a:pt x="662620" y="1145252"/>
                </a:lnTo>
                <a:lnTo>
                  <a:pt x="615983" y="1099011"/>
                </a:lnTo>
                <a:lnTo>
                  <a:pt x="571165" y="1046457"/>
                </a:lnTo>
                <a:lnTo>
                  <a:pt x="535949" y="990356"/>
                </a:lnTo>
                <a:lnTo>
                  <a:pt x="509186" y="932848"/>
                </a:lnTo>
                <a:lnTo>
                  <a:pt x="489724" y="876071"/>
                </a:lnTo>
                <a:lnTo>
                  <a:pt x="476414" y="822162"/>
                </a:lnTo>
                <a:lnTo>
                  <a:pt x="468103" y="773259"/>
                </a:lnTo>
                <a:lnTo>
                  <a:pt x="463643" y="731502"/>
                </a:lnTo>
                <a:lnTo>
                  <a:pt x="461653" y="686941"/>
                </a:lnTo>
                <a:lnTo>
                  <a:pt x="461782" y="672401"/>
                </a:lnTo>
                <a:lnTo>
                  <a:pt x="461853" y="505625"/>
                </a:lnTo>
                <a:lnTo>
                  <a:pt x="502960" y="482152"/>
                </a:lnTo>
                <a:lnTo>
                  <a:pt x="548309" y="461456"/>
                </a:lnTo>
                <a:lnTo>
                  <a:pt x="598500" y="450150"/>
                </a:lnTo>
                <a:lnTo>
                  <a:pt x="649591" y="446041"/>
                </a:lnTo>
                <a:lnTo>
                  <a:pt x="824095" y="443522"/>
                </a:lnTo>
                <a:lnTo>
                  <a:pt x="1624284" y="443522"/>
                </a:lnTo>
                <a:lnTo>
                  <a:pt x="1624284" y="139699"/>
                </a:lnTo>
                <a:lnTo>
                  <a:pt x="1563515" y="101841"/>
                </a:lnTo>
                <a:lnTo>
                  <a:pt x="1511427" y="71526"/>
                </a:lnTo>
                <a:lnTo>
                  <a:pt x="1463369" y="47917"/>
                </a:lnTo>
                <a:lnTo>
                  <a:pt x="1414691" y="30175"/>
                </a:lnTo>
                <a:lnTo>
                  <a:pt x="1360741" y="17462"/>
                </a:lnTo>
                <a:lnTo>
                  <a:pt x="1296869" y="8940"/>
                </a:lnTo>
                <a:lnTo>
                  <a:pt x="1218424" y="3771"/>
                </a:lnTo>
                <a:lnTo>
                  <a:pt x="1172282" y="2182"/>
                </a:lnTo>
                <a:lnTo>
                  <a:pt x="1063257" y="471"/>
                </a:lnTo>
                <a:lnTo>
                  <a:pt x="823759" y="392"/>
                </a:lnTo>
                <a:lnTo>
                  <a:pt x="796632" y="101"/>
                </a:lnTo>
                <a:close/>
              </a:path>
              <a:path w="1624727" h="1720717">
                <a:moveTo>
                  <a:pt x="1624284" y="443522"/>
                </a:moveTo>
                <a:lnTo>
                  <a:pt x="824095" y="443522"/>
                </a:lnTo>
                <a:lnTo>
                  <a:pt x="859875" y="443972"/>
                </a:lnTo>
                <a:lnTo>
                  <a:pt x="893485" y="445260"/>
                </a:lnTo>
                <a:lnTo>
                  <a:pt x="954340" y="449980"/>
                </a:lnTo>
                <a:lnTo>
                  <a:pt x="1006950" y="456936"/>
                </a:lnTo>
                <a:lnTo>
                  <a:pt x="1051605" y="465382"/>
                </a:lnTo>
                <a:lnTo>
                  <a:pt x="1088594" y="474573"/>
                </a:lnTo>
                <a:lnTo>
                  <a:pt x="1130341" y="488127"/>
                </a:lnTo>
                <a:lnTo>
                  <a:pt x="1165698" y="503886"/>
                </a:lnTo>
                <a:lnTo>
                  <a:pt x="1168799" y="672401"/>
                </a:lnTo>
                <a:lnTo>
                  <a:pt x="1170464" y="707819"/>
                </a:lnTo>
                <a:lnTo>
                  <a:pt x="1171917" y="741552"/>
                </a:lnTo>
                <a:lnTo>
                  <a:pt x="1172953" y="772000"/>
                </a:lnTo>
                <a:lnTo>
                  <a:pt x="1173372" y="794765"/>
                </a:lnTo>
                <a:lnTo>
                  <a:pt x="1173452" y="800683"/>
                </a:lnTo>
                <a:lnTo>
                  <a:pt x="1173318" y="824331"/>
                </a:lnTo>
                <a:lnTo>
                  <a:pt x="1170639" y="867375"/>
                </a:lnTo>
                <a:lnTo>
                  <a:pt x="1158905" y="920140"/>
                </a:lnTo>
                <a:lnTo>
                  <a:pt x="1135155" y="966438"/>
                </a:lnTo>
                <a:lnTo>
                  <a:pt x="1111116" y="997985"/>
                </a:lnTo>
                <a:lnTo>
                  <a:pt x="1079440" y="1033070"/>
                </a:lnTo>
                <a:lnTo>
                  <a:pt x="1015598" y="1097940"/>
                </a:lnTo>
                <a:lnTo>
                  <a:pt x="982484" y="1128483"/>
                </a:lnTo>
                <a:lnTo>
                  <a:pt x="951114" y="1152807"/>
                </a:lnTo>
                <a:lnTo>
                  <a:pt x="908283" y="1179182"/>
                </a:lnTo>
                <a:lnTo>
                  <a:pt x="871831" y="1195547"/>
                </a:lnTo>
                <a:lnTo>
                  <a:pt x="829248" y="1207067"/>
                </a:lnTo>
                <a:lnTo>
                  <a:pt x="817288" y="1208443"/>
                </a:lnTo>
                <a:lnTo>
                  <a:pt x="1468811" y="1208443"/>
                </a:lnTo>
                <a:lnTo>
                  <a:pt x="1490778" y="1164402"/>
                </a:lnTo>
                <a:lnTo>
                  <a:pt x="1518481" y="1099821"/>
                </a:lnTo>
                <a:lnTo>
                  <a:pt x="1542107" y="1035626"/>
                </a:lnTo>
                <a:lnTo>
                  <a:pt x="1561975" y="972420"/>
                </a:lnTo>
                <a:lnTo>
                  <a:pt x="1578407" y="910806"/>
                </a:lnTo>
                <a:lnTo>
                  <a:pt x="1591724" y="851387"/>
                </a:lnTo>
                <a:lnTo>
                  <a:pt x="1602248" y="794765"/>
                </a:lnTo>
                <a:lnTo>
                  <a:pt x="1610300" y="741544"/>
                </a:lnTo>
                <a:lnTo>
                  <a:pt x="1616202" y="692326"/>
                </a:lnTo>
                <a:lnTo>
                  <a:pt x="1620274" y="647714"/>
                </a:lnTo>
                <a:lnTo>
                  <a:pt x="1622838" y="608312"/>
                </a:lnTo>
                <a:lnTo>
                  <a:pt x="1624727" y="547546"/>
                </a:lnTo>
                <a:lnTo>
                  <a:pt x="1624695" y="527389"/>
                </a:lnTo>
                <a:lnTo>
                  <a:pt x="1624440" y="514852"/>
                </a:lnTo>
                <a:lnTo>
                  <a:pt x="1624284" y="510539"/>
                </a:lnTo>
                <a:lnTo>
                  <a:pt x="1624284" y="443522"/>
                </a:lnTo>
                <a:close/>
              </a:path>
              <a:path w="1624727" h="1720717">
                <a:moveTo>
                  <a:pt x="849139" y="0"/>
                </a:moveTo>
                <a:lnTo>
                  <a:pt x="823759" y="392"/>
                </a:lnTo>
                <a:lnTo>
                  <a:pt x="1047957" y="392"/>
                </a:lnTo>
                <a:lnTo>
                  <a:pt x="849139" y="0"/>
                </a:lnTo>
                <a:close/>
              </a:path>
            </a:pathLst>
          </a:custGeom>
          <a:solidFill>
            <a:srgbClr val="D7D9DA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555220" y="3340295"/>
            <a:ext cx="68622" cy="72809"/>
          </a:xfrm>
          <a:custGeom>
            <a:avLst/>
            <a:gdLst/>
            <a:ahLst/>
            <a:cxnLst/>
            <a:rect l="l" t="t" r="r" b="b"/>
            <a:pathLst>
              <a:path w="68622" h="72809">
                <a:moveTo>
                  <a:pt x="33169" y="0"/>
                </a:moveTo>
                <a:lnTo>
                  <a:pt x="399" y="21386"/>
                </a:lnTo>
                <a:lnTo>
                  <a:pt x="0" y="37900"/>
                </a:lnTo>
                <a:lnTo>
                  <a:pt x="2305" y="47630"/>
                </a:lnTo>
                <a:lnTo>
                  <a:pt x="9390" y="56640"/>
                </a:lnTo>
                <a:lnTo>
                  <a:pt x="25901" y="69815"/>
                </a:lnTo>
                <a:lnTo>
                  <a:pt x="33542" y="72741"/>
                </a:lnTo>
                <a:lnTo>
                  <a:pt x="43507" y="72809"/>
                </a:lnTo>
                <a:lnTo>
                  <a:pt x="54035" y="62268"/>
                </a:lnTo>
                <a:lnTo>
                  <a:pt x="61287" y="51130"/>
                </a:lnTo>
                <a:lnTo>
                  <a:pt x="30680" y="51130"/>
                </a:lnTo>
                <a:lnTo>
                  <a:pt x="18996" y="39433"/>
                </a:lnTo>
                <a:lnTo>
                  <a:pt x="19529" y="28359"/>
                </a:lnTo>
                <a:lnTo>
                  <a:pt x="19529" y="21386"/>
                </a:lnTo>
                <a:lnTo>
                  <a:pt x="24012" y="18757"/>
                </a:lnTo>
                <a:lnTo>
                  <a:pt x="68602" y="18757"/>
                </a:lnTo>
                <a:lnTo>
                  <a:pt x="68602" y="5918"/>
                </a:lnTo>
                <a:lnTo>
                  <a:pt x="60136" y="1402"/>
                </a:lnTo>
                <a:lnTo>
                  <a:pt x="48968" y="79"/>
                </a:lnTo>
                <a:lnTo>
                  <a:pt x="33169" y="0"/>
                </a:lnTo>
                <a:close/>
              </a:path>
              <a:path w="68622" h="72809">
                <a:moveTo>
                  <a:pt x="68602" y="18757"/>
                </a:moveTo>
                <a:lnTo>
                  <a:pt x="45272" y="18757"/>
                </a:lnTo>
                <a:lnTo>
                  <a:pt x="49450" y="21386"/>
                </a:lnTo>
                <a:lnTo>
                  <a:pt x="49450" y="28359"/>
                </a:lnTo>
                <a:lnTo>
                  <a:pt x="49971" y="39433"/>
                </a:lnTo>
                <a:lnTo>
                  <a:pt x="38287" y="51130"/>
                </a:lnTo>
                <a:lnTo>
                  <a:pt x="61287" y="51130"/>
                </a:lnTo>
                <a:lnTo>
                  <a:pt x="63868" y="47165"/>
                </a:lnTo>
                <a:lnTo>
                  <a:pt x="67863" y="32406"/>
                </a:lnTo>
                <a:lnTo>
                  <a:pt x="68622" y="22880"/>
                </a:lnTo>
                <a:lnTo>
                  <a:pt x="68602" y="18757"/>
                </a:lnTo>
                <a:close/>
              </a:path>
            </a:pathLst>
          </a:custGeom>
          <a:solidFill>
            <a:srgbClr val="F5821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959366" y="5217718"/>
            <a:ext cx="891666" cy="382308"/>
          </a:xfrm>
          <a:custGeom>
            <a:avLst/>
            <a:gdLst/>
            <a:ahLst/>
            <a:cxnLst/>
            <a:rect l="l" t="t" r="r" b="b"/>
            <a:pathLst>
              <a:path w="891666" h="382308">
                <a:moveTo>
                  <a:pt x="0" y="382308"/>
                </a:moveTo>
                <a:lnTo>
                  <a:pt x="891666" y="382308"/>
                </a:lnTo>
                <a:lnTo>
                  <a:pt x="891666" y="0"/>
                </a:lnTo>
                <a:lnTo>
                  <a:pt x="0" y="0"/>
                </a:lnTo>
                <a:lnTo>
                  <a:pt x="0" y="38230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959366" y="5600026"/>
            <a:ext cx="891666" cy="184162"/>
          </a:xfrm>
          <a:custGeom>
            <a:avLst/>
            <a:gdLst/>
            <a:ahLst/>
            <a:cxnLst/>
            <a:rect l="l" t="t" r="r" b="b"/>
            <a:pathLst>
              <a:path w="891666" h="184162">
                <a:moveTo>
                  <a:pt x="891666" y="0"/>
                </a:moveTo>
                <a:lnTo>
                  <a:pt x="0" y="0"/>
                </a:lnTo>
                <a:lnTo>
                  <a:pt x="0" y="184162"/>
                </a:lnTo>
                <a:lnTo>
                  <a:pt x="891666" y="184162"/>
                </a:lnTo>
                <a:lnTo>
                  <a:pt x="891666" y="0"/>
                </a:lnTo>
                <a:close/>
              </a:path>
            </a:pathLst>
          </a:custGeom>
          <a:solidFill>
            <a:srgbClr val="4C4D4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 rot="10800000">
            <a:off x="3510395" y="5494527"/>
            <a:ext cx="248779" cy="31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sz="250" b="1" spc="55" dirty="0">
                <a:solidFill>
                  <a:srgbClr val="58595B"/>
                </a:solidFill>
                <a:latin typeface="Trebuchet MS"/>
                <a:cs typeface="Trebuchet MS"/>
              </a:rPr>
              <a:t>M</a:t>
            </a:r>
            <a:r>
              <a:rPr sz="250" b="1" spc="0" dirty="0">
                <a:solidFill>
                  <a:srgbClr val="58595B"/>
                </a:solidFill>
                <a:latin typeface="Trebuchet MS"/>
                <a:cs typeface="Trebuchet MS"/>
              </a:rPr>
              <a:t>i</a:t>
            </a:r>
            <a:r>
              <a:rPr sz="250" b="1" spc="10" dirty="0">
                <a:solidFill>
                  <a:srgbClr val="58595B"/>
                </a:solidFill>
                <a:latin typeface="Trebuchet MS"/>
                <a:cs typeface="Trebuchet MS"/>
              </a:rPr>
              <a:t>c</a:t>
            </a:r>
            <a:r>
              <a:rPr sz="250" b="1" spc="20" dirty="0">
                <a:solidFill>
                  <a:srgbClr val="58595B"/>
                </a:solidFill>
                <a:latin typeface="Trebuchet MS"/>
                <a:cs typeface="Trebuchet MS"/>
              </a:rPr>
              <a:t>h</a:t>
            </a:r>
            <a:r>
              <a:rPr sz="250" b="1" spc="15" dirty="0">
                <a:solidFill>
                  <a:srgbClr val="58595B"/>
                </a:solidFill>
                <a:latin typeface="Trebuchet MS"/>
                <a:cs typeface="Trebuchet MS"/>
              </a:rPr>
              <a:t>a</a:t>
            </a:r>
            <a:r>
              <a:rPr sz="250" b="1" spc="10" dirty="0">
                <a:solidFill>
                  <a:srgbClr val="58595B"/>
                </a:solidFill>
                <a:latin typeface="Trebuchet MS"/>
                <a:cs typeface="Trebuchet MS"/>
              </a:rPr>
              <a:t>el</a:t>
            </a:r>
            <a:r>
              <a:rPr sz="250" b="1" spc="5" dirty="0">
                <a:solidFill>
                  <a:srgbClr val="58595B"/>
                </a:solidFill>
                <a:latin typeface="Trebuchet MS"/>
                <a:cs typeface="Trebuchet MS"/>
              </a:rPr>
              <a:t> </a:t>
            </a:r>
            <a:r>
              <a:rPr sz="250" b="1" spc="30" dirty="0">
                <a:solidFill>
                  <a:srgbClr val="58595B"/>
                </a:solidFill>
                <a:latin typeface="Trebuchet MS"/>
                <a:cs typeface="Trebuchet MS"/>
              </a:rPr>
              <a:t>H</a:t>
            </a:r>
            <a:r>
              <a:rPr sz="250" b="1" spc="20" dirty="0">
                <a:solidFill>
                  <a:srgbClr val="58595B"/>
                </a:solidFill>
                <a:latin typeface="Trebuchet MS"/>
                <a:cs typeface="Trebuchet MS"/>
              </a:rPr>
              <a:t>o</a:t>
            </a:r>
            <a:r>
              <a:rPr sz="250" b="1" spc="15" dirty="0">
                <a:solidFill>
                  <a:srgbClr val="58595B"/>
                </a:solidFill>
                <a:latin typeface="Trebuchet MS"/>
                <a:cs typeface="Trebuchet MS"/>
              </a:rPr>
              <a:t>rnø</a:t>
            </a:r>
            <a:endParaRPr sz="250">
              <a:latin typeface="Trebuchet MS"/>
              <a:cs typeface="Trebuchet MS"/>
            </a:endParaRPr>
          </a:p>
        </p:txBody>
      </p:sp>
      <p:sp>
        <p:nvSpPr>
          <p:cNvPr id="21" name="object 21"/>
          <p:cNvSpPr txBox="1"/>
          <p:nvPr/>
        </p:nvSpPr>
        <p:spPr>
          <a:xfrm rot="10800000">
            <a:off x="3550556" y="5461852"/>
            <a:ext cx="208079" cy="25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sz="200" spc="-25" dirty="0">
                <a:solidFill>
                  <a:srgbClr val="231F20"/>
                </a:solidFill>
                <a:latin typeface="Arial"/>
                <a:cs typeface="Arial"/>
              </a:rPr>
              <a:t>G</a:t>
            </a:r>
            <a:r>
              <a:rPr sz="200" spc="5" dirty="0">
                <a:solidFill>
                  <a:srgbClr val="231F20"/>
                </a:solidFill>
                <a:latin typeface="Arial"/>
                <a:cs typeface="Arial"/>
              </a:rPr>
              <a:t>ene</a:t>
            </a:r>
            <a:r>
              <a:rPr sz="200" spc="-5" dirty="0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sz="200" spc="0" dirty="0">
                <a:solidFill>
                  <a:srgbClr val="231F20"/>
                </a:solidFill>
                <a:latin typeface="Arial"/>
                <a:cs typeface="Arial"/>
              </a:rPr>
              <a:t>al</a:t>
            </a:r>
            <a:r>
              <a:rPr sz="200" spc="5" dirty="0">
                <a:solidFill>
                  <a:srgbClr val="231F20"/>
                </a:solidFill>
                <a:latin typeface="Arial"/>
                <a:cs typeface="Arial"/>
              </a:rPr>
              <a:t> Manager</a:t>
            </a:r>
            <a:endParaRPr sz="20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3723028" y="5282877"/>
            <a:ext cx="127991" cy="273285"/>
          </a:xfrm>
          <a:custGeom>
            <a:avLst/>
            <a:gdLst/>
            <a:ahLst/>
            <a:cxnLst/>
            <a:rect l="l" t="t" r="r" b="b"/>
            <a:pathLst>
              <a:path w="127991" h="273285">
                <a:moveTo>
                  <a:pt x="31" y="192184"/>
                </a:moveTo>
                <a:lnTo>
                  <a:pt x="31" y="251100"/>
                </a:lnTo>
                <a:lnTo>
                  <a:pt x="9818" y="257195"/>
                </a:lnTo>
                <a:lnTo>
                  <a:pt x="53057" y="271971"/>
                </a:lnTo>
                <a:lnTo>
                  <a:pt x="102247" y="273285"/>
                </a:lnTo>
                <a:lnTo>
                  <a:pt x="127991" y="273225"/>
                </a:lnTo>
                <a:lnTo>
                  <a:pt x="31" y="192184"/>
                </a:lnTo>
                <a:close/>
              </a:path>
              <a:path w="127991" h="273285">
                <a:moveTo>
                  <a:pt x="87355" y="108368"/>
                </a:moveTo>
                <a:lnTo>
                  <a:pt x="79157" y="117763"/>
                </a:lnTo>
                <a:lnTo>
                  <a:pt x="74315" y="126204"/>
                </a:lnTo>
                <a:lnTo>
                  <a:pt x="72079" y="135789"/>
                </a:lnTo>
                <a:lnTo>
                  <a:pt x="71698" y="148612"/>
                </a:lnTo>
                <a:lnTo>
                  <a:pt x="72421" y="166772"/>
                </a:lnTo>
                <a:lnTo>
                  <a:pt x="72781" y="193170"/>
                </a:lnTo>
                <a:lnTo>
                  <a:pt x="77335" y="195282"/>
                </a:lnTo>
                <a:lnTo>
                  <a:pt x="87552" y="198534"/>
                </a:lnTo>
                <a:lnTo>
                  <a:pt x="103981" y="201519"/>
                </a:lnTo>
                <a:lnTo>
                  <a:pt x="127171" y="202827"/>
                </a:lnTo>
                <a:lnTo>
                  <a:pt x="127991" y="202814"/>
                </a:lnTo>
                <a:lnTo>
                  <a:pt x="87355" y="108368"/>
                </a:lnTo>
                <a:close/>
              </a:path>
              <a:path w="127991" h="273285">
                <a:moveTo>
                  <a:pt x="127991" y="0"/>
                </a:moveTo>
                <a:lnTo>
                  <a:pt x="86663" y="9252"/>
                </a:lnTo>
                <a:lnTo>
                  <a:pt x="49109" y="46547"/>
                </a:lnTo>
                <a:lnTo>
                  <a:pt x="20537" y="93528"/>
                </a:lnTo>
                <a:lnTo>
                  <a:pt x="5921" y="138188"/>
                </a:lnTo>
                <a:lnTo>
                  <a:pt x="124" y="181439"/>
                </a:lnTo>
                <a:lnTo>
                  <a:pt x="0" y="191189"/>
                </a:lnTo>
                <a:lnTo>
                  <a:pt x="127991" y="0"/>
                </a:lnTo>
                <a:close/>
              </a:path>
              <a:path w="127991" h="273285">
                <a:moveTo>
                  <a:pt x="127991" y="81345"/>
                </a:moveTo>
                <a:lnTo>
                  <a:pt x="123588" y="82090"/>
                </a:lnTo>
                <a:lnTo>
                  <a:pt x="112273" y="86775"/>
                </a:lnTo>
                <a:lnTo>
                  <a:pt x="96742" y="98852"/>
                </a:lnTo>
                <a:lnTo>
                  <a:pt x="127991" y="81345"/>
                </a:lnTo>
                <a:close/>
              </a:path>
            </a:pathLst>
          </a:custGeom>
          <a:solidFill>
            <a:srgbClr val="6D6E71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 rot="10800000">
            <a:off x="3214772" y="5392626"/>
            <a:ext cx="543181" cy="25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sz="200" spc="0" dirty="0">
                <a:solidFill>
                  <a:srgbClr val="231F20"/>
                </a:solidFill>
                <a:latin typeface="Arial"/>
                <a:cs typeface="Arial"/>
              </a:rPr>
              <a:t>Büyü</a:t>
            </a:r>
            <a:r>
              <a:rPr sz="200" spc="-10" dirty="0">
                <a:solidFill>
                  <a:srgbClr val="231F20"/>
                </a:solidFill>
                <a:latin typeface="Arial"/>
                <a:cs typeface="Arial"/>
              </a:rPr>
              <a:t>k</a:t>
            </a:r>
            <a:r>
              <a:rPr sz="200" spc="5" dirty="0">
                <a:solidFill>
                  <a:srgbClr val="231F20"/>
                </a:solidFill>
                <a:latin typeface="Arial"/>
                <a:cs typeface="Arial"/>
              </a:rPr>
              <a:t>e</a:t>
            </a:r>
            <a:r>
              <a:rPr sz="200" spc="0" dirty="0">
                <a:solidFill>
                  <a:srgbClr val="231F20"/>
                </a:solidFill>
                <a:latin typeface="Arial"/>
                <a:cs typeface="Arial"/>
              </a:rPr>
              <a:t>s</a:t>
            </a:r>
            <a:r>
              <a:rPr sz="200" spc="-5" dirty="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sz="200" spc="25" dirty="0">
                <a:solidFill>
                  <a:srgbClr val="231F20"/>
                </a:solidFill>
                <a:latin typeface="Arial"/>
                <a:cs typeface="Arial"/>
              </a:rPr>
              <a:t>t</a:t>
            </a:r>
            <a:r>
              <a:rPr sz="200" spc="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0" spc="0" dirty="0">
                <a:solidFill>
                  <a:srgbClr val="231F20"/>
                </a:solidFill>
                <a:latin typeface="Arial"/>
                <a:cs typeface="Arial"/>
              </a:rPr>
              <a:t>Di</a:t>
            </a:r>
            <a:r>
              <a:rPr sz="200" spc="-10" dirty="0">
                <a:solidFill>
                  <a:srgbClr val="231F20"/>
                </a:solidFill>
                <a:latin typeface="Arial"/>
                <a:cs typeface="Arial"/>
              </a:rPr>
              <a:t>s</a:t>
            </a:r>
            <a:r>
              <a:rPr sz="200" spc="15" dirty="0">
                <a:solidFill>
                  <a:srgbClr val="231F20"/>
                </a:solidFill>
                <a:latin typeface="Arial"/>
                <a:cs typeface="Arial"/>
              </a:rPr>
              <a:t>t</a:t>
            </a:r>
            <a:r>
              <a:rPr sz="200" spc="10" dirty="0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sz="200" spc="0" dirty="0">
                <a:solidFill>
                  <a:srgbClr val="231F20"/>
                </a:solidFill>
                <a:latin typeface="Arial"/>
                <a:cs typeface="Arial"/>
              </a:rPr>
              <a:t>i</a:t>
            </a:r>
            <a:r>
              <a:rPr sz="200" spc="-10" dirty="0">
                <a:solidFill>
                  <a:srgbClr val="231F20"/>
                </a:solidFill>
                <a:latin typeface="Arial"/>
                <a:cs typeface="Arial"/>
              </a:rPr>
              <a:t>c</a:t>
            </a:r>
            <a:r>
              <a:rPr sz="200" spc="25" dirty="0">
                <a:solidFill>
                  <a:srgbClr val="231F20"/>
                </a:solidFill>
                <a:latin typeface="Arial"/>
                <a:cs typeface="Arial"/>
              </a:rPr>
              <a:t>t</a:t>
            </a:r>
            <a:r>
              <a:rPr sz="200" spc="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0" spc="-25" dirty="0">
                <a:solidFill>
                  <a:srgbClr val="F89727"/>
                </a:solidFill>
                <a:latin typeface="Lucida Sans"/>
                <a:cs typeface="Lucida Sans"/>
              </a:rPr>
              <a:t>//</a:t>
            </a:r>
            <a:r>
              <a:rPr sz="200" spc="0" dirty="0">
                <a:solidFill>
                  <a:srgbClr val="F89727"/>
                </a:solidFill>
                <a:latin typeface="Lucida Sans"/>
                <a:cs typeface="Lucida Sans"/>
              </a:rPr>
              <a:t> </a:t>
            </a:r>
            <a:r>
              <a:rPr sz="200" spc="0" dirty="0">
                <a:solidFill>
                  <a:srgbClr val="231F20"/>
                </a:solidFill>
                <a:latin typeface="Arial"/>
                <a:cs typeface="Arial"/>
              </a:rPr>
              <a:t>Ugurmumcu</a:t>
            </a:r>
            <a:r>
              <a:rPr sz="200" spc="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0" spc="-30" dirty="0">
                <a:solidFill>
                  <a:srgbClr val="231F20"/>
                </a:solidFill>
                <a:latin typeface="Arial"/>
                <a:cs typeface="Arial"/>
              </a:rPr>
              <a:t>S</a:t>
            </a:r>
            <a:r>
              <a:rPr sz="200" spc="15" dirty="0">
                <a:solidFill>
                  <a:srgbClr val="231F20"/>
                </a:solidFill>
                <a:latin typeface="Arial"/>
                <a:cs typeface="Arial"/>
              </a:rPr>
              <a:t>t</a:t>
            </a:r>
            <a:r>
              <a:rPr sz="200" spc="5" dirty="0">
                <a:solidFill>
                  <a:srgbClr val="231F20"/>
                </a:solidFill>
                <a:latin typeface="Arial"/>
                <a:cs typeface="Arial"/>
              </a:rPr>
              <a:t>re</a:t>
            </a:r>
            <a:r>
              <a:rPr sz="200" spc="0" dirty="0">
                <a:solidFill>
                  <a:srgbClr val="231F20"/>
                </a:solidFill>
                <a:latin typeface="Arial"/>
                <a:cs typeface="Arial"/>
              </a:rPr>
              <a:t>e</a:t>
            </a:r>
            <a:r>
              <a:rPr sz="200" spc="25" dirty="0">
                <a:solidFill>
                  <a:srgbClr val="231F20"/>
                </a:solidFill>
                <a:latin typeface="Arial"/>
                <a:cs typeface="Arial"/>
              </a:rPr>
              <a:t>t</a:t>
            </a:r>
            <a:r>
              <a:rPr sz="200" spc="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0" spc="15" dirty="0">
                <a:solidFill>
                  <a:srgbClr val="231F20"/>
                </a:solidFill>
                <a:latin typeface="Arial"/>
                <a:cs typeface="Arial"/>
              </a:rPr>
              <a:t>60</a:t>
            </a:r>
            <a:r>
              <a:rPr sz="200" spc="0" dirty="0">
                <a:solidFill>
                  <a:srgbClr val="231F20"/>
                </a:solidFill>
                <a:latin typeface="Arial"/>
                <a:cs typeface="Arial"/>
              </a:rPr>
              <a:t>/</a:t>
            </a:r>
            <a:r>
              <a:rPr sz="200" spc="10" dirty="0">
                <a:solidFill>
                  <a:srgbClr val="231F20"/>
                </a:solidFill>
                <a:latin typeface="Arial"/>
                <a:cs typeface="Arial"/>
              </a:rPr>
              <a:t>3</a:t>
            </a:r>
            <a:endParaRPr sz="2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 rot="10800000">
            <a:off x="3328360" y="5349767"/>
            <a:ext cx="429752" cy="25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sz="200" spc="-5" dirty="0">
                <a:solidFill>
                  <a:srgbClr val="231F20"/>
                </a:solidFill>
                <a:latin typeface="Arial"/>
                <a:cs typeface="Arial"/>
              </a:rPr>
              <a:t>G.</a:t>
            </a:r>
            <a:r>
              <a:rPr sz="200" spc="-20" dirty="0">
                <a:solidFill>
                  <a:srgbClr val="231F20"/>
                </a:solidFill>
                <a:latin typeface="Arial"/>
                <a:cs typeface="Arial"/>
              </a:rPr>
              <a:t>O</a:t>
            </a:r>
            <a:r>
              <a:rPr sz="200" spc="5" dirty="0">
                <a:solidFill>
                  <a:srgbClr val="231F20"/>
                </a:solidFill>
                <a:latin typeface="Arial"/>
                <a:cs typeface="Arial"/>
              </a:rPr>
              <a:t>. </a:t>
            </a:r>
            <a:r>
              <a:rPr sz="200" spc="-25" dirty="0">
                <a:solidFill>
                  <a:srgbClr val="231F20"/>
                </a:solidFill>
                <a:latin typeface="Arial"/>
                <a:cs typeface="Arial"/>
              </a:rPr>
              <a:t>P</a:t>
            </a:r>
            <a:r>
              <a:rPr sz="200" spc="0" dirty="0">
                <a:solidFill>
                  <a:srgbClr val="231F20"/>
                </a:solidFill>
                <a:latin typeface="Arial"/>
                <a:cs typeface="Arial"/>
              </a:rPr>
              <a:t>asa</a:t>
            </a:r>
            <a:r>
              <a:rPr sz="200" spc="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0" spc="-5" dirty="0">
                <a:solidFill>
                  <a:srgbClr val="231F20"/>
                </a:solidFill>
                <a:latin typeface="Arial"/>
                <a:cs typeface="Arial"/>
              </a:rPr>
              <a:t>Çan</a:t>
            </a:r>
            <a:r>
              <a:rPr sz="200" spc="-10" dirty="0">
                <a:solidFill>
                  <a:srgbClr val="231F20"/>
                </a:solidFill>
                <a:latin typeface="Arial"/>
                <a:cs typeface="Arial"/>
              </a:rPr>
              <a:t>k</a:t>
            </a:r>
            <a:r>
              <a:rPr sz="200" spc="-5" dirty="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sz="200" spc="0" dirty="0">
                <a:solidFill>
                  <a:srgbClr val="231F20"/>
                </a:solidFill>
                <a:latin typeface="Arial"/>
                <a:cs typeface="Arial"/>
              </a:rPr>
              <a:t>y</a:t>
            </a:r>
            <a:r>
              <a:rPr sz="200" spc="5" dirty="0">
                <a:solidFill>
                  <a:srgbClr val="231F20"/>
                </a:solidFill>
                <a:latin typeface="Arial"/>
                <a:cs typeface="Arial"/>
              </a:rPr>
              <a:t>a-An</a:t>
            </a:r>
            <a:r>
              <a:rPr sz="200" spc="0" dirty="0">
                <a:solidFill>
                  <a:srgbClr val="231F20"/>
                </a:solidFill>
                <a:latin typeface="Arial"/>
                <a:cs typeface="Arial"/>
              </a:rPr>
              <a:t>k</a:t>
            </a:r>
            <a:r>
              <a:rPr sz="200" spc="5" dirty="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sz="200" spc="-10" dirty="0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sz="200" spc="0" dirty="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sz="200" spc="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0" spc="-25" dirty="0">
                <a:solidFill>
                  <a:srgbClr val="F89727"/>
                </a:solidFill>
                <a:latin typeface="Lucida Sans"/>
                <a:cs typeface="Lucida Sans"/>
              </a:rPr>
              <a:t>//</a:t>
            </a:r>
            <a:r>
              <a:rPr sz="200" spc="0" dirty="0">
                <a:solidFill>
                  <a:srgbClr val="F89727"/>
                </a:solidFill>
                <a:latin typeface="Lucida Sans"/>
                <a:cs typeface="Lucida Sans"/>
              </a:rPr>
              <a:t> </a:t>
            </a:r>
            <a:r>
              <a:rPr sz="200" spc="-40" dirty="0">
                <a:solidFill>
                  <a:srgbClr val="231F20"/>
                </a:solidFill>
                <a:latin typeface="Arial"/>
                <a:cs typeface="Arial"/>
              </a:rPr>
              <a:t>T</a:t>
            </a:r>
            <a:r>
              <a:rPr sz="200" spc="10" dirty="0">
                <a:solidFill>
                  <a:srgbClr val="231F20"/>
                </a:solidFill>
                <a:latin typeface="Arial"/>
                <a:cs typeface="Arial"/>
              </a:rPr>
              <a:t>u</a:t>
            </a:r>
            <a:r>
              <a:rPr sz="200" spc="0" dirty="0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sz="200" spc="-5" dirty="0">
                <a:solidFill>
                  <a:srgbClr val="231F20"/>
                </a:solidFill>
                <a:latin typeface="Arial"/>
                <a:cs typeface="Arial"/>
              </a:rPr>
              <a:t>k</a:t>
            </a:r>
            <a:r>
              <a:rPr sz="200" spc="5" dirty="0">
                <a:solidFill>
                  <a:srgbClr val="231F20"/>
                </a:solidFill>
                <a:latin typeface="Arial"/>
                <a:cs typeface="Arial"/>
              </a:rPr>
              <a:t>ey</a:t>
            </a:r>
            <a:endParaRPr sz="2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 rot="10800000">
            <a:off x="3189832" y="5306907"/>
            <a:ext cx="567908" cy="25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sz="200" spc="-40" dirty="0">
                <a:solidFill>
                  <a:srgbClr val="231F20"/>
                </a:solidFill>
                <a:latin typeface="Arial"/>
                <a:cs typeface="Arial"/>
              </a:rPr>
              <a:t>T</a:t>
            </a:r>
            <a:r>
              <a:rPr sz="200" spc="5" dirty="0">
                <a:solidFill>
                  <a:srgbClr val="231F20"/>
                </a:solidFill>
                <a:latin typeface="Arial"/>
                <a:cs typeface="Arial"/>
              </a:rPr>
              <a:t>el.: </a:t>
            </a:r>
            <a:r>
              <a:rPr sz="200" spc="10" dirty="0">
                <a:solidFill>
                  <a:srgbClr val="231F20"/>
                </a:solidFill>
                <a:latin typeface="Arial"/>
                <a:cs typeface="Arial"/>
              </a:rPr>
              <a:t>+45</a:t>
            </a:r>
            <a:r>
              <a:rPr sz="200" spc="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0" spc="10" dirty="0">
                <a:solidFill>
                  <a:srgbClr val="231F20"/>
                </a:solidFill>
                <a:latin typeface="Arial"/>
                <a:cs typeface="Arial"/>
              </a:rPr>
              <a:t>70</a:t>
            </a:r>
            <a:r>
              <a:rPr sz="200" spc="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0" spc="10" dirty="0">
                <a:solidFill>
                  <a:srgbClr val="231F20"/>
                </a:solidFill>
                <a:latin typeface="Arial"/>
                <a:cs typeface="Arial"/>
              </a:rPr>
              <a:t>230</a:t>
            </a:r>
            <a:r>
              <a:rPr sz="200" spc="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0" spc="10" dirty="0">
                <a:solidFill>
                  <a:srgbClr val="231F20"/>
                </a:solidFill>
                <a:latin typeface="Arial"/>
                <a:cs typeface="Arial"/>
              </a:rPr>
              <a:t>093</a:t>
            </a:r>
            <a:r>
              <a:rPr sz="200" spc="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0" spc="-25" dirty="0">
                <a:solidFill>
                  <a:srgbClr val="F89727"/>
                </a:solidFill>
                <a:latin typeface="Lucida Sans"/>
                <a:cs typeface="Lucida Sans"/>
              </a:rPr>
              <a:t>//</a:t>
            </a:r>
            <a:r>
              <a:rPr sz="200" spc="0" dirty="0">
                <a:solidFill>
                  <a:srgbClr val="F89727"/>
                </a:solidFill>
                <a:latin typeface="Lucida Sans"/>
                <a:cs typeface="Lucida Sans"/>
              </a:rPr>
              <a:t> </a:t>
            </a:r>
            <a:r>
              <a:rPr sz="200" spc="5" dirty="0">
                <a:solidFill>
                  <a:srgbClr val="231F20"/>
                </a:solidFill>
                <a:latin typeface="Arial"/>
                <a:cs typeface="Arial"/>
              </a:rPr>
              <a:t>Mob.: </a:t>
            </a:r>
            <a:r>
              <a:rPr sz="200" spc="10" dirty="0">
                <a:solidFill>
                  <a:srgbClr val="231F20"/>
                </a:solidFill>
                <a:latin typeface="Arial"/>
                <a:cs typeface="Arial"/>
              </a:rPr>
              <a:t>+45</a:t>
            </a:r>
            <a:r>
              <a:rPr sz="200" spc="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0" spc="10" dirty="0">
                <a:solidFill>
                  <a:srgbClr val="231F20"/>
                </a:solidFill>
                <a:latin typeface="Arial"/>
                <a:cs typeface="Arial"/>
              </a:rPr>
              <a:t>27</a:t>
            </a:r>
            <a:r>
              <a:rPr sz="200" spc="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0" spc="10" dirty="0">
                <a:solidFill>
                  <a:srgbClr val="231F20"/>
                </a:solidFill>
                <a:latin typeface="Arial"/>
                <a:cs typeface="Arial"/>
              </a:rPr>
              <a:t>763</a:t>
            </a:r>
            <a:r>
              <a:rPr sz="200" spc="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0" spc="10" dirty="0">
                <a:solidFill>
                  <a:srgbClr val="231F20"/>
                </a:solidFill>
                <a:latin typeface="Arial"/>
                <a:cs typeface="Arial"/>
              </a:rPr>
              <a:t>333</a:t>
            </a:r>
            <a:endParaRPr sz="2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 rot="10800000">
            <a:off x="3331023" y="5264047"/>
            <a:ext cx="427219" cy="25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sz="200" spc="0" dirty="0">
                <a:solidFill>
                  <a:srgbClr val="231F20"/>
                </a:solidFill>
                <a:latin typeface="Arial"/>
                <a:cs typeface="Arial"/>
              </a:rPr>
              <a:t>mh@dama</a:t>
            </a:r>
            <a:r>
              <a:rPr sz="200" spc="-5" dirty="0">
                <a:solidFill>
                  <a:srgbClr val="231F20"/>
                </a:solidFill>
                <a:latin typeface="Arial"/>
                <a:cs typeface="Arial"/>
              </a:rPr>
              <a:t>s</a:t>
            </a:r>
            <a:r>
              <a:rPr sz="200" spc="0" dirty="0">
                <a:solidFill>
                  <a:srgbClr val="231F20"/>
                </a:solidFill>
                <a:latin typeface="Arial"/>
                <a:cs typeface="Arial"/>
              </a:rPr>
              <a:t>ec.</a:t>
            </a:r>
            <a:r>
              <a:rPr sz="200" spc="-5" dirty="0">
                <a:solidFill>
                  <a:srgbClr val="231F20"/>
                </a:solidFill>
                <a:latin typeface="Arial"/>
                <a:cs typeface="Arial"/>
              </a:rPr>
              <a:t>c</a:t>
            </a:r>
            <a:r>
              <a:rPr sz="200" spc="5" dirty="0">
                <a:solidFill>
                  <a:srgbClr val="231F20"/>
                </a:solidFill>
                <a:latin typeface="Arial"/>
                <a:cs typeface="Arial"/>
              </a:rPr>
              <a:t>o</a:t>
            </a:r>
            <a:r>
              <a:rPr sz="200" spc="10" dirty="0">
                <a:solidFill>
                  <a:srgbClr val="231F20"/>
                </a:solidFill>
                <a:latin typeface="Arial"/>
                <a:cs typeface="Arial"/>
              </a:rPr>
              <a:t>m</a:t>
            </a:r>
            <a:r>
              <a:rPr sz="200" spc="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0" spc="-25" dirty="0">
                <a:solidFill>
                  <a:srgbClr val="F89727"/>
                </a:solidFill>
                <a:latin typeface="Lucida Sans"/>
                <a:cs typeface="Lucida Sans"/>
              </a:rPr>
              <a:t>//</a:t>
            </a:r>
            <a:r>
              <a:rPr sz="200" spc="0" dirty="0">
                <a:solidFill>
                  <a:srgbClr val="F89727"/>
                </a:solidFill>
                <a:latin typeface="Lucida Sans"/>
                <a:cs typeface="Lucida Sans"/>
              </a:rPr>
              <a:t> </a:t>
            </a:r>
            <a:r>
              <a:rPr sz="200" spc="0" dirty="0">
                <a:solidFill>
                  <a:srgbClr val="231F20"/>
                </a:solidFill>
                <a:latin typeface="Arial"/>
                <a:cs typeface="Arial"/>
              </a:rPr>
              <a:t>dama</a:t>
            </a:r>
            <a:r>
              <a:rPr sz="200" spc="-5" dirty="0">
                <a:solidFill>
                  <a:srgbClr val="231F20"/>
                </a:solidFill>
                <a:latin typeface="Arial"/>
                <a:cs typeface="Arial"/>
              </a:rPr>
              <a:t>s</a:t>
            </a:r>
            <a:r>
              <a:rPr sz="200" spc="0" dirty="0">
                <a:solidFill>
                  <a:srgbClr val="231F20"/>
                </a:solidFill>
                <a:latin typeface="Arial"/>
                <a:cs typeface="Arial"/>
              </a:rPr>
              <a:t>ec.</a:t>
            </a:r>
            <a:r>
              <a:rPr sz="200" spc="-5" dirty="0">
                <a:solidFill>
                  <a:srgbClr val="231F20"/>
                </a:solidFill>
                <a:latin typeface="Arial"/>
                <a:cs typeface="Arial"/>
              </a:rPr>
              <a:t>c</a:t>
            </a:r>
            <a:r>
              <a:rPr sz="200" spc="5" dirty="0">
                <a:solidFill>
                  <a:srgbClr val="231F20"/>
                </a:solidFill>
                <a:latin typeface="Arial"/>
                <a:cs typeface="Arial"/>
              </a:rPr>
              <a:t>o</a:t>
            </a:r>
            <a:r>
              <a:rPr sz="200" spc="10" dirty="0">
                <a:solidFill>
                  <a:srgbClr val="231F20"/>
                </a:solidFill>
                <a:latin typeface="Arial"/>
                <a:cs typeface="Arial"/>
              </a:rPr>
              <a:t>m</a:t>
            </a:r>
            <a:endParaRPr sz="200">
              <a:latin typeface="Arial"/>
              <a:cs typeface="Aria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3317136" y="5663261"/>
            <a:ext cx="43477" cy="46494"/>
          </a:xfrm>
          <a:custGeom>
            <a:avLst/>
            <a:gdLst/>
            <a:ahLst/>
            <a:cxnLst/>
            <a:rect l="l" t="t" r="r" b="b"/>
            <a:pathLst>
              <a:path w="43477" h="46494">
                <a:moveTo>
                  <a:pt x="43477" y="0"/>
                </a:moveTo>
                <a:lnTo>
                  <a:pt x="22167" y="0"/>
                </a:lnTo>
                <a:lnTo>
                  <a:pt x="18260" y="217"/>
                </a:lnTo>
                <a:lnTo>
                  <a:pt x="7958" y="4263"/>
                </a:lnTo>
                <a:lnTo>
                  <a:pt x="1504" y="14848"/>
                </a:lnTo>
                <a:lnTo>
                  <a:pt x="0" y="33830"/>
                </a:lnTo>
                <a:lnTo>
                  <a:pt x="8385" y="43762"/>
                </a:lnTo>
                <a:lnTo>
                  <a:pt x="22091" y="46494"/>
                </a:lnTo>
                <a:lnTo>
                  <a:pt x="43477" y="46494"/>
                </a:lnTo>
                <a:lnTo>
                  <a:pt x="43477" y="38785"/>
                </a:lnTo>
                <a:lnTo>
                  <a:pt x="15982" y="38785"/>
                </a:lnTo>
                <a:lnTo>
                  <a:pt x="11804" y="35598"/>
                </a:lnTo>
                <a:lnTo>
                  <a:pt x="11804" y="11023"/>
                </a:lnTo>
                <a:lnTo>
                  <a:pt x="15982" y="7835"/>
                </a:lnTo>
                <a:lnTo>
                  <a:pt x="43477" y="7835"/>
                </a:lnTo>
                <a:lnTo>
                  <a:pt x="43477" y="0"/>
                </a:lnTo>
                <a:close/>
              </a:path>
              <a:path w="43477" h="46494">
                <a:moveTo>
                  <a:pt x="43477" y="7835"/>
                </a:moveTo>
                <a:lnTo>
                  <a:pt x="15982" y="7835"/>
                </a:lnTo>
                <a:lnTo>
                  <a:pt x="30727" y="8305"/>
                </a:lnTo>
                <a:lnTo>
                  <a:pt x="30727" y="38328"/>
                </a:lnTo>
                <a:lnTo>
                  <a:pt x="15982" y="38785"/>
                </a:lnTo>
                <a:lnTo>
                  <a:pt x="43477" y="38785"/>
                </a:lnTo>
                <a:lnTo>
                  <a:pt x="43477" y="783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3277266" y="5661665"/>
            <a:ext cx="36334" cy="37058"/>
          </a:xfrm>
          <a:custGeom>
            <a:avLst/>
            <a:gdLst/>
            <a:ahLst/>
            <a:cxnLst/>
            <a:rect l="l" t="t" r="r" b="b"/>
            <a:pathLst>
              <a:path w="36334" h="37058">
                <a:moveTo>
                  <a:pt x="36334" y="0"/>
                </a:moveTo>
                <a:lnTo>
                  <a:pt x="24371" y="533"/>
                </a:lnTo>
                <a:lnTo>
                  <a:pt x="10629" y="533"/>
                </a:lnTo>
                <a:lnTo>
                  <a:pt x="0" y="1663"/>
                </a:lnTo>
                <a:lnTo>
                  <a:pt x="0" y="36194"/>
                </a:lnTo>
                <a:lnTo>
                  <a:pt x="9372" y="37058"/>
                </a:lnTo>
                <a:lnTo>
                  <a:pt x="25704" y="37058"/>
                </a:lnTo>
                <a:lnTo>
                  <a:pt x="32943" y="35801"/>
                </a:lnTo>
                <a:lnTo>
                  <a:pt x="32943" y="29895"/>
                </a:lnTo>
                <a:lnTo>
                  <a:pt x="12826" y="29895"/>
                </a:lnTo>
                <a:lnTo>
                  <a:pt x="12357" y="27571"/>
                </a:lnTo>
                <a:lnTo>
                  <a:pt x="14365" y="23122"/>
                </a:lnTo>
                <a:lnTo>
                  <a:pt x="28997" y="21816"/>
                </a:lnTo>
                <a:lnTo>
                  <a:pt x="33055" y="16471"/>
                </a:lnTo>
                <a:lnTo>
                  <a:pt x="20662" y="16471"/>
                </a:lnTo>
                <a:lnTo>
                  <a:pt x="12090" y="16408"/>
                </a:lnTo>
                <a:lnTo>
                  <a:pt x="12090" y="7645"/>
                </a:lnTo>
                <a:lnTo>
                  <a:pt x="13677" y="7378"/>
                </a:lnTo>
                <a:lnTo>
                  <a:pt x="15671" y="7238"/>
                </a:lnTo>
                <a:lnTo>
                  <a:pt x="36334" y="7238"/>
                </a:lnTo>
                <a:lnTo>
                  <a:pt x="36334" y="0"/>
                </a:lnTo>
                <a:close/>
              </a:path>
              <a:path w="36334" h="37058">
                <a:moveTo>
                  <a:pt x="32943" y="28765"/>
                </a:moveTo>
                <a:lnTo>
                  <a:pt x="26504" y="29895"/>
                </a:lnTo>
                <a:lnTo>
                  <a:pt x="32943" y="29895"/>
                </a:lnTo>
                <a:lnTo>
                  <a:pt x="32943" y="28765"/>
                </a:lnTo>
                <a:close/>
              </a:path>
              <a:path w="36334" h="37058">
                <a:moveTo>
                  <a:pt x="36334" y="7238"/>
                </a:moveTo>
                <a:lnTo>
                  <a:pt x="20662" y="7238"/>
                </a:lnTo>
                <a:lnTo>
                  <a:pt x="23977" y="7505"/>
                </a:lnTo>
                <a:lnTo>
                  <a:pt x="23977" y="16205"/>
                </a:lnTo>
                <a:lnTo>
                  <a:pt x="20662" y="16471"/>
                </a:lnTo>
                <a:lnTo>
                  <a:pt x="33055" y="16471"/>
                </a:lnTo>
                <a:lnTo>
                  <a:pt x="36334" y="12153"/>
                </a:lnTo>
                <a:lnTo>
                  <a:pt x="36334" y="723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210461" y="5663262"/>
            <a:ext cx="60629" cy="35471"/>
          </a:xfrm>
          <a:custGeom>
            <a:avLst/>
            <a:gdLst/>
            <a:ahLst/>
            <a:cxnLst/>
            <a:rect l="l" t="t" r="r" b="b"/>
            <a:pathLst>
              <a:path w="60629" h="35471">
                <a:moveTo>
                  <a:pt x="12484" y="0"/>
                </a:moveTo>
                <a:lnTo>
                  <a:pt x="0" y="0"/>
                </a:lnTo>
                <a:lnTo>
                  <a:pt x="0" y="32537"/>
                </a:lnTo>
                <a:lnTo>
                  <a:pt x="5968" y="35471"/>
                </a:lnTo>
                <a:lnTo>
                  <a:pt x="16738" y="35471"/>
                </a:lnTo>
                <a:lnTo>
                  <a:pt x="20650" y="33477"/>
                </a:lnTo>
                <a:lnTo>
                  <a:pt x="25831" y="30949"/>
                </a:lnTo>
                <a:lnTo>
                  <a:pt x="60629" y="30949"/>
                </a:lnTo>
                <a:lnTo>
                  <a:pt x="60629" y="26631"/>
                </a:lnTo>
                <a:lnTo>
                  <a:pt x="36918" y="26631"/>
                </a:lnTo>
                <a:lnTo>
                  <a:pt x="12750" y="26568"/>
                </a:lnTo>
                <a:lnTo>
                  <a:pt x="12489" y="23177"/>
                </a:lnTo>
                <a:lnTo>
                  <a:pt x="12484" y="0"/>
                </a:lnTo>
                <a:close/>
              </a:path>
              <a:path w="60629" h="35471">
                <a:moveTo>
                  <a:pt x="60629" y="30949"/>
                </a:moveTo>
                <a:lnTo>
                  <a:pt x="25831" y="30949"/>
                </a:lnTo>
                <a:lnTo>
                  <a:pt x="28028" y="34201"/>
                </a:lnTo>
                <a:lnTo>
                  <a:pt x="31813" y="35471"/>
                </a:lnTo>
                <a:lnTo>
                  <a:pt x="41109" y="35471"/>
                </a:lnTo>
                <a:lnTo>
                  <a:pt x="44894" y="33401"/>
                </a:lnTo>
                <a:lnTo>
                  <a:pt x="49402" y="31280"/>
                </a:lnTo>
                <a:lnTo>
                  <a:pt x="60629" y="31280"/>
                </a:lnTo>
                <a:lnTo>
                  <a:pt x="60629" y="30949"/>
                </a:lnTo>
                <a:close/>
              </a:path>
              <a:path w="60629" h="35471">
                <a:moveTo>
                  <a:pt x="60629" y="31280"/>
                </a:moveTo>
                <a:lnTo>
                  <a:pt x="49402" y="31280"/>
                </a:lnTo>
                <a:lnTo>
                  <a:pt x="49402" y="34874"/>
                </a:lnTo>
                <a:lnTo>
                  <a:pt x="60629" y="34874"/>
                </a:lnTo>
                <a:lnTo>
                  <a:pt x="60629" y="31280"/>
                </a:lnTo>
                <a:close/>
              </a:path>
              <a:path w="60629" h="35471">
                <a:moveTo>
                  <a:pt x="60629" y="0"/>
                </a:moveTo>
                <a:lnTo>
                  <a:pt x="48209" y="0"/>
                </a:lnTo>
                <a:lnTo>
                  <a:pt x="48209" y="25044"/>
                </a:lnTo>
                <a:lnTo>
                  <a:pt x="47421" y="25438"/>
                </a:lnTo>
                <a:lnTo>
                  <a:pt x="44157" y="26631"/>
                </a:lnTo>
                <a:lnTo>
                  <a:pt x="60629" y="26631"/>
                </a:lnTo>
                <a:lnTo>
                  <a:pt x="60629" y="0"/>
                </a:lnTo>
                <a:close/>
              </a:path>
              <a:path w="60629" h="35471">
                <a:moveTo>
                  <a:pt x="36652" y="0"/>
                </a:moveTo>
                <a:lnTo>
                  <a:pt x="24244" y="0"/>
                </a:lnTo>
                <a:lnTo>
                  <a:pt x="24244" y="25044"/>
                </a:lnTo>
                <a:lnTo>
                  <a:pt x="23444" y="25438"/>
                </a:lnTo>
                <a:lnTo>
                  <a:pt x="19989" y="26568"/>
                </a:lnTo>
                <a:lnTo>
                  <a:pt x="36913" y="26568"/>
                </a:lnTo>
                <a:lnTo>
                  <a:pt x="36652" y="23177"/>
                </a:lnTo>
                <a:lnTo>
                  <a:pt x="3665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170074" y="5661665"/>
            <a:ext cx="36334" cy="37058"/>
          </a:xfrm>
          <a:custGeom>
            <a:avLst/>
            <a:gdLst/>
            <a:ahLst/>
            <a:cxnLst/>
            <a:rect l="l" t="t" r="r" b="b"/>
            <a:pathLst>
              <a:path w="36334" h="37058">
                <a:moveTo>
                  <a:pt x="36334" y="0"/>
                </a:moveTo>
                <a:lnTo>
                  <a:pt x="24371" y="533"/>
                </a:lnTo>
                <a:lnTo>
                  <a:pt x="10629" y="533"/>
                </a:lnTo>
                <a:lnTo>
                  <a:pt x="0" y="1663"/>
                </a:lnTo>
                <a:lnTo>
                  <a:pt x="0" y="36194"/>
                </a:lnTo>
                <a:lnTo>
                  <a:pt x="9372" y="37058"/>
                </a:lnTo>
                <a:lnTo>
                  <a:pt x="25704" y="37058"/>
                </a:lnTo>
                <a:lnTo>
                  <a:pt x="32943" y="35801"/>
                </a:lnTo>
                <a:lnTo>
                  <a:pt x="32943" y="29895"/>
                </a:lnTo>
                <a:lnTo>
                  <a:pt x="12826" y="29895"/>
                </a:lnTo>
                <a:lnTo>
                  <a:pt x="12357" y="27571"/>
                </a:lnTo>
                <a:lnTo>
                  <a:pt x="14365" y="23122"/>
                </a:lnTo>
                <a:lnTo>
                  <a:pt x="28997" y="21816"/>
                </a:lnTo>
                <a:lnTo>
                  <a:pt x="33055" y="16471"/>
                </a:lnTo>
                <a:lnTo>
                  <a:pt x="20662" y="16471"/>
                </a:lnTo>
                <a:lnTo>
                  <a:pt x="12090" y="16408"/>
                </a:lnTo>
                <a:lnTo>
                  <a:pt x="12090" y="7645"/>
                </a:lnTo>
                <a:lnTo>
                  <a:pt x="13677" y="7378"/>
                </a:lnTo>
                <a:lnTo>
                  <a:pt x="15671" y="7238"/>
                </a:lnTo>
                <a:lnTo>
                  <a:pt x="36334" y="7238"/>
                </a:lnTo>
                <a:lnTo>
                  <a:pt x="36334" y="0"/>
                </a:lnTo>
                <a:close/>
              </a:path>
              <a:path w="36334" h="37058">
                <a:moveTo>
                  <a:pt x="32943" y="28765"/>
                </a:moveTo>
                <a:lnTo>
                  <a:pt x="26504" y="29895"/>
                </a:lnTo>
                <a:lnTo>
                  <a:pt x="32943" y="29895"/>
                </a:lnTo>
                <a:lnTo>
                  <a:pt x="32943" y="28765"/>
                </a:lnTo>
                <a:close/>
              </a:path>
              <a:path w="36334" h="37058">
                <a:moveTo>
                  <a:pt x="36334" y="7238"/>
                </a:moveTo>
                <a:lnTo>
                  <a:pt x="20662" y="7238"/>
                </a:lnTo>
                <a:lnTo>
                  <a:pt x="23977" y="7505"/>
                </a:lnTo>
                <a:lnTo>
                  <a:pt x="23977" y="16205"/>
                </a:lnTo>
                <a:lnTo>
                  <a:pt x="20662" y="16471"/>
                </a:lnTo>
                <a:lnTo>
                  <a:pt x="33055" y="16471"/>
                </a:lnTo>
                <a:lnTo>
                  <a:pt x="36334" y="12153"/>
                </a:lnTo>
                <a:lnTo>
                  <a:pt x="36334" y="723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133613" y="5662334"/>
            <a:ext cx="31356" cy="36398"/>
          </a:xfrm>
          <a:custGeom>
            <a:avLst/>
            <a:gdLst/>
            <a:ahLst/>
            <a:cxnLst/>
            <a:rect l="l" t="t" r="r" b="b"/>
            <a:pathLst>
              <a:path w="31356" h="36398">
                <a:moveTo>
                  <a:pt x="2057" y="28486"/>
                </a:moveTo>
                <a:lnTo>
                  <a:pt x="2057" y="35204"/>
                </a:lnTo>
                <a:lnTo>
                  <a:pt x="8102" y="36398"/>
                </a:lnTo>
                <a:lnTo>
                  <a:pt x="23647" y="36398"/>
                </a:lnTo>
                <a:lnTo>
                  <a:pt x="31356" y="33337"/>
                </a:lnTo>
                <a:lnTo>
                  <a:pt x="31356" y="29616"/>
                </a:lnTo>
                <a:lnTo>
                  <a:pt x="19723" y="29616"/>
                </a:lnTo>
                <a:lnTo>
                  <a:pt x="9372" y="29489"/>
                </a:lnTo>
                <a:lnTo>
                  <a:pt x="2057" y="28486"/>
                </a:lnTo>
                <a:close/>
              </a:path>
              <a:path w="31356" h="36398">
                <a:moveTo>
                  <a:pt x="31356" y="23317"/>
                </a:moveTo>
                <a:lnTo>
                  <a:pt x="19723" y="23317"/>
                </a:lnTo>
                <a:lnTo>
                  <a:pt x="19723" y="29616"/>
                </a:lnTo>
                <a:lnTo>
                  <a:pt x="31356" y="29616"/>
                </a:lnTo>
                <a:lnTo>
                  <a:pt x="31356" y="23317"/>
                </a:lnTo>
                <a:close/>
              </a:path>
              <a:path w="31356" h="36398">
                <a:moveTo>
                  <a:pt x="22847" y="0"/>
                </a:moveTo>
                <a:lnTo>
                  <a:pt x="7315" y="0"/>
                </a:lnTo>
                <a:lnTo>
                  <a:pt x="0" y="3848"/>
                </a:lnTo>
                <a:lnTo>
                  <a:pt x="0" y="20193"/>
                </a:lnTo>
                <a:lnTo>
                  <a:pt x="6184" y="21983"/>
                </a:lnTo>
                <a:lnTo>
                  <a:pt x="15481" y="23571"/>
                </a:lnTo>
                <a:lnTo>
                  <a:pt x="19723" y="23317"/>
                </a:lnTo>
                <a:lnTo>
                  <a:pt x="31356" y="23317"/>
                </a:lnTo>
                <a:lnTo>
                  <a:pt x="31356" y="17195"/>
                </a:lnTo>
                <a:lnTo>
                  <a:pt x="24574" y="14871"/>
                </a:lnTo>
                <a:lnTo>
                  <a:pt x="18796" y="13881"/>
                </a:lnTo>
                <a:lnTo>
                  <a:pt x="16260" y="13411"/>
                </a:lnTo>
                <a:lnTo>
                  <a:pt x="11430" y="13411"/>
                </a:lnTo>
                <a:lnTo>
                  <a:pt x="11430" y="7835"/>
                </a:lnTo>
                <a:lnTo>
                  <a:pt x="14820" y="7112"/>
                </a:lnTo>
                <a:lnTo>
                  <a:pt x="31026" y="7112"/>
                </a:lnTo>
                <a:lnTo>
                  <a:pt x="31026" y="1333"/>
                </a:lnTo>
                <a:lnTo>
                  <a:pt x="22847" y="0"/>
                </a:lnTo>
                <a:close/>
              </a:path>
              <a:path w="31356" h="36398">
                <a:moveTo>
                  <a:pt x="14820" y="13144"/>
                </a:moveTo>
                <a:lnTo>
                  <a:pt x="11430" y="13411"/>
                </a:lnTo>
                <a:lnTo>
                  <a:pt x="16260" y="13411"/>
                </a:lnTo>
                <a:lnTo>
                  <a:pt x="14820" y="13144"/>
                </a:lnTo>
                <a:close/>
              </a:path>
              <a:path w="31356" h="36398">
                <a:moveTo>
                  <a:pt x="31026" y="7112"/>
                </a:moveTo>
                <a:lnTo>
                  <a:pt x="24638" y="7112"/>
                </a:lnTo>
                <a:lnTo>
                  <a:pt x="31026" y="8572"/>
                </a:lnTo>
                <a:lnTo>
                  <a:pt x="31026" y="71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092914" y="5662336"/>
            <a:ext cx="36915" cy="36312"/>
          </a:xfrm>
          <a:custGeom>
            <a:avLst/>
            <a:gdLst/>
            <a:ahLst/>
            <a:cxnLst/>
            <a:rect l="l" t="t" r="r" b="b"/>
            <a:pathLst>
              <a:path w="36915" h="36312">
                <a:moveTo>
                  <a:pt x="32346" y="7239"/>
                </a:moveTo>
                <a:lnTo>
                  <a:pt x="18712" y="7239"/>
                </a:lnTo>
                <a:lnTo>
                  <a:pt x="24630" y="8902"/>
                </a:lnTo>
                <a:lnTo>
                  <a:pt x="24630" y="14935"/>
                </a:lnTo>
                <a:lnTo>
                  <a:pt x="0" y="24148"/>
                </a:lnTo>
                <a:lnTo>
                  <a:pt x="6683" y="33526"/>
                </a:lnTo>
                <a:lnTo>
                  <a:pt x="23196" y="36312"/>
                </a:lnTo>
                <a:lnTo>
                  <a:pt x="33104" y="29883"/>
                </a:lnTo>
                <a:lnTo>
                  <a:pt x="12337" y="29883"/>
                </a:lnTo>
                <a:lnTo>
                  <a:pt x="11473" y="25958"/>
                </a:lnTo>
                <a:lnTo>
                  <a:pt x="11346" y="21513"/>
                </a:lnTo>
                <a:lnTo>
                  <a:pt x="35343" y="21513"/>
                </a:lnTo>
                <a:lnTo>
                  <a:pt x="36915" y="14267"/>
                </a:lnTo>
                <a:lnTo>
                  <a:pt x="32346" y="7239"/>
                </a:lnTo>
                <a:close/>
              </a:path>
              <a:path w="36915" h="36312">
                <a:moveTo>
                  <a:pt x="35343" y="21513"/>
                </a:moveTo>
                <a:lnTo>
                  <a:pt x="24694" y="21513"/>
                </a:lnTo>
                <a:lnTo>
                  <a:pt x="24491" y="25958"/>
                </a:lnTo>
                <a:lnTo>
                  <a:pt x="23627" y="29883"/>
                </a:lnTo>
                <a:lnTo>
                  <a:pt x="33104" y="29883"/>
                </a:lnTo>
                <a:lnTo>
                  <a:pt x="33598" y="29562"/>
                </a:lnTo>
                <a:lnTo>
                  <a:pt x="35343" y="21513"/>
                </a:lnTo>
                <a:close/>
              </a:path>
              <a:path w="36915" h="36312">
                <a:moveTo>
                  <a:pt x="15537" y="0"/>
                </a:moveTo>
                <a:lnTo>
                  <a:pt x="8425" y="0"/>
                </a:lnTo>
                <a:lnTo>
                  <a:pt x="2443" y="1257"/>
                </a:lnTo>
                <a:lnTo>
                  <a:pt x="2443" y="8293"/>
                </a:lnTo>
                <a:lnTo>
                  <a:pt x="8095" y="7239"/>
                </a:lnTo>
                <a:lnTo>
                  <a:pt x="32346" y="7239"/>
                </a:lnTo>
                <a:lnTo>
                  <a:pt x="29694" y="3159"/>
                </a:lnTo>
                <a:lnTo>
                  <a:pt x="1553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056844" y="5662527"/>
            <a:ext cx="31867" cy="36398"/>
          </a:xfrm>
          <a:custGeom>
            <a:avLst/>
            <a:gdLst/>
            <a:ahLst/>
            <a:cxnLst/>
            <a:rect l="l" t="t" r="r" b="b"/>
            <a:pathLst>
              <a:path w="31867" h="36398">
                <a:moveTo>
                  <a:pt x="0" y="27901"/>
                </a:moveTo>
                <a:lnTo>
                  <a:pt x="0" y="35140"/>
                </a:lnTo>
                <a:lnTo>
                  <a:pt x="3987" y="36067"/>
                </a:lnTo>
                <a:lnTo>
                  <a:pt x="8102" y="36398"/>
                </a:lnTo>
                <a:lnTo>
                  <a:pt x="17367" y="35989"/>
                </a:lnTo>
                <a:lnTo>
                  <a:pt x="28095" y="29860"/>
                </a:lnTo>
                <a:lnTo>
                  <a:pt x="28442" y="28435"/>
                </a:lnTo>
                <a:lnTo>
                  <a:pt x="5511" y="28435"/>
                </a:lnTo>
                <a:lnTo>
                  <a:pt x="2451" y="28092"/>
                </a:lnTo>
                <a:lnTo>
                  <a:pt x="0" y="27901"/>
                </a:lnTo>
                <a:close/>
              </a:path>
              <a:path w="31867" h="36398">
                <a:moveTo>
                  <a:pt x="27753" y="8039"/>
                </a:moveTo>
                <a:lnTo>
                  <a:pt x="15874" y="8039"/>
                </a:lnTo>
                <a:lnTo>
                  <a:pt x="19723" y="10502"/>
                </a:lnTo>
                <a:lnTo>
                  <a:pt x="19723" y="25907"/>
                </a:lnTo>
                <a:lnTo>
                  <a:pt x="15874" y="28435"/>
                </a:lnTo>
                <a:lnTo>
                  <a:pt x="28442" y="28435"/>
                </a:lnTo>
                <a:lnTo>
                  <a:pt x="31867" y="14357"/>
                </a:lnTo>
                <a:lnTo>
                  <a:pt x="27753" y="8039"/>
                </a:lnTo>
                <a:close/>
              </a:path>
              <a:path w="31867" h="36398">
                <a:moveTo>
                  <a:pt x="10490" y="0"/>
                </a:moveTo>
                <a:lnTo>
                  <a:pt x="6972" y="0"/>
                </a:lnTo>
                <a:lnTo>
                  <a:pt x="3454" y="342"/>
                </a:lnTo>
                <a:lnTo>
                  <a:pt x="63" y="1066"/>
                </a:lnTo>
                <a:lnTo>
                  <a:pt x="63" y="8572"/>
                </a:lnTo>
                <a:lnTo>
                  <a:pt x="2451" y="8369"/>
                </a:lnTo>
                <a:lnTo>
                  <a:pt x="4381" y="8039"/>
                </a:lnTo>
                <a:lnTo>
                  <a:pt x="27753" y="8039"/>
                </a:lnTo>
                <a:lnTo>
                  <a:pt x="24649" y="3271"/>
                </a:lnTo>
                <a:lnTo>
                  <a:pt x="1049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014240" y="5714669"/>
            <a:ext cx="36893" cy="38049"/>
          </a:xfrm>
          <a:custGeom>
            <a:avLst/>
            <a:gdLst/>
            <a:ahLst/>
            <a:cxnLst/>
            <a:rect l="l" t="t" r="r" b="b"/>
            <a:pathLst>
              <a:path w="36893" h="38049">
                <a:moveTo>
                  <a:pt x="23152" y="0"/>
                </a:moveTo>
                <a:lnTo>
                  <a:pt x="13728" y="0"/>
                </a:lnTo>
                <a:lnTo>
                  <a:pt x="0" y="13754"/>
                </a:lnTo>
                <a:lnTo>
                  <a:pt x="609" y="26758"/>
                </a:lnTo>
                <a:lnTo>
                  <a:pt x="609" y="34963"/>
                </a:lnTo>
                <a:lnTo>
                  <a:pt x="5524" y="38049"/>
                </a:lnTo>
                <a:lnTo>
                  <a:pt x="31356" y="38049"/>
                </a:lnTo>
                <a:lnTo>
                  <a:pt x="36271" y="34963"/>
                </a:lnTo>
                <a:lnTo>
                  <a:pt x="36271" y="28244"/>
                </a:lnTo>
                <a:lnTo>
                  <a:pt x="12801" y="28244"/>
                </a:lnTo>
                <a:lnTo>
                  <a:pt x="10629" y="26873"/>
                </a:lnTo>
                <a:lnTo>
                  <a:pt x="10629" y="23228"/>
                </a:lnTo>
                <a:lnTo>
                  <a:pt x="10350" y="17449"/>
                </a:lnTo>
                <a:lnTo>
                  <a:pt x="16459" y="11328"/>
                </a:lnTo>
                <a:lnTo>
                  <a:pt x="34470" y="11328"/>
                </a:lnTo>
                <a:lnTo>
                  <a:pt x="23152" y="0"/>
                </a:lnTo>
                <a:close/>
              </a:path>
              <a:path w="36893" h="38049">
                <a:moveTo>
                  <a:pt x="34470" y="11328"/>
                </a:moveTo>
                <a:lnTo>
                  <a:pt x="20434" y="11328"/>
                </a:lnTo>
                <a:lnTo>
                  <a:pt x="26543" y="17449"/>
                </a:lnTo>
                <a:lnTo>
                  <a:pt x="26263" y="23228"/>
                </a:lnTo>
                <a:lnTo>
                  <a:pt x="26263" y="26873"/>
                </a:lnTo>
                <a:lnTo>
                  <a:pt x="23914" y="28244"/>
                </a:lnTo>
                <a:lnTo>
                  <a:pt x="36271" y="28244"/>
                </a:lnTo>
                <a:lnTo>
                  <a:pt x="36271" y="26758"/>
                </a:lnTo>
                <a:lnTo>
                  <a:pt x="36893" y="13754"/>
                </a:lnTo>
                <a:lnTo>
                  <a:pt x="34470" y="11328"/>
                </a:lnTo>
                <a:close/>
              </a:path>
            </a:pathLst>
          </a:custGeom>
          <a:solidFill>
            <a:srgbClr val="F89727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 rot="10800000">
            <a:off x="3013679" y="5634168"/>
            <a:ext cx="199434" cy="19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sz="150" b="1" dirty="0">
                <a:solidFill>
                  <a:srgbClr val="FFFFFF"/>
                </a:solidFill>
                <a:latin typeface="Verdana"/>
                <a:cs typeface="Verdana"/>
              </a:rPr>
              <a:t>De</a:t>
            </a:r>
            <a:r>
              <a:rPr sz="150" b="1" spc="-5" dirty="0">
                <a:solidFill>
                  <a:srgbClr val="FFFFFF"/>
                </a:solidFill>
                <a:latin typeface="Verdana"/>
                <a:cs typeface="Verdana"/>
              </a:rPr>
              <a:t>fe</a:t>
            </a:r>
            <a:r>
              <a:rPr sz="150" b="1" spc="-10" dirty="0">
                <a:solidFill>
                  <a:srgbClr val="FFFFFF"/>
                </a:solidFill>
                <a:latin typeface="Verdana"/>
                <a:cs typeface="Verdana"/>
              </a:rPr>
              <a:t>nce </a:t>
            </a:r>
            <a:r>
              <a:rPr sz="150" b="1" spc="0" dirty="0">
                <a:solidFill>
                  <a:srgbClr val="FFFFFF"/>
                </a:solidFill>
                <a:latin typeface="Verdana"/>
                <a:cs typeface="Verdana"/>
              </a:rPr>
              <a:t>&amp;</a:t>
            </a:r>
            <a:r>
              <a:rPr sz="150" b="1" spc="-10" dirty="0">
                <a:solidFill>
                  <a:srgbClr val="FFFFFF"/>
                </a:solidFill>
                <a:latin typeface="Verdana"/>
                <a:cs typeface="Verdana"/>
              </a:rPr>
              <a:t> Sec</a:t>
            </a:r>
            <a:r>
              <a:rPr sz="150" b="1" spc="-5" dirty="0">
                <a:solidFill>
                  <a:srgbClr val="FFFFFF"/>
                </a:solidFill>
                <a:latin typeface="Verdana"/>
                <a:cs typeface="Verdana"/>
              </a:rPr>
              <a:t>urity</a:t>
            </a:r>
            <a:endParaRPr sz="150">
              <a:latin typeface="Verdana"/>
              <a:cs typeface="Verdana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3475869" y="5411073"/>
            <a:ext cx="8267" cy="4140"/>
          </a:xfrm>
          <a:custGeom>
            <a:avLst/>
            <a:gdLst/>
            <a:ahLst/>
            <a:cxnLst/>
            <a:rect l="l" t="t" r="r" b="b"/>
            <a:pathLst>
              <a:path w="8267" h="4140">
                <a:moveTo>
                  <a:pt x="5575" y="0"/>
                </a:moveTo>
                <a:lnTo>
                  <a:pt x="2794" y="0"/>
                </a:lnTo>
                <a:lnTo>
                  <a:pt x="0" y="4140"/>
                </a:lnTo>
                <a:lnTo>
                  <a:pt x="1536" y="4140"/>
                </a:lnTo>
                <a:lnTo>
                  <a:pt x="4152" y="876"/>
                </a:lnTo>
                <a:lnTo>
                  <a:pt x="6145" y="876"/>
                </a:lnTo>
                <a:lnTo>
                  <a:pt x="5575" y="0"/>
                </a:lnTo>
                <a:close/>
              </a:path>
              <a:path w="8267" h="4140">
                <a:moveTo>
                  <a:pt x="6145" y="876"/>
                </a:moveTo>
                <a:lnTo>
                  <a:pt x="4152" y="876"/>
                </a:lnTo>
                <a:lnTo>
                  <a:pt x="6705" y="4140"/>
                </a:lnTo>
                <a:lnTo>
                  <a:pt x="8267" y="4140"/>
                </a:lnTo>
                <a:lnTo>
                  <a:pt x="6145" y="876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3660837" y="5346225"/>
            <a:ext cx="6396" cy="6400"/>
          </a:xfrm>
          <a:custGeom>
            <a:avLst/>
            <a:gdLst/>
            <a:ahLst/>
            <a:cxnLst/>
            <a:rect l="l" t="t" r="r" b="b"/>
            <a:pathLst>
              <a:path w="6396" h="6400">
                <a:moveTo>
                  <a:pt x="5232" y="4216"/>
                </a:moveTo>
                <a:lnTo>
                  <a:pt x="4051" y="4216"/>
                </a:lnTo>
                <a:lnTo>
                  <a:pt x="4037" y="4368"/>
                </a:lnTo>
                <a:lnTo>
                  <a:pt x="3035" y="5549"/>
                </a:lnTo>
                <a:lnTo>
                  <a:pt x="1015" y="5638"/>
                </a:lnTo>
                <a:lnTo>
                  <a:pt x="0" y="5867"/>
                </a:lnTo>
                <a:lnTo>
                  <a:pt x="4102" y="6400"/>
                </a:lnTo>
                <a:lnTo>
                  <a:pt x="5232" y="4216"/>
                </a:lnTo>
                <a:close/>
              </a:path>
              <a:path w="6396" h="6400">
                <a:moveTo>
                  <a:pt x="4991" y="0"/>
                </a:moveTo>
                <a:lnTo>
                  <a:pt x="2197" y="0"/>
                </a:lnTo>
                <a:lnTo>
                  <a:pt x="596" y="444"/>
                </a:lnTo>
                <a:lnTo>
                  <a:pt x="596" y="3568"/>
                </a:lnTo>
                <a:lnTo>
                  <a:pt x="1358" y="4457"/>
                </a:lnTo>
                <a:lnTo>
                  <a:pt x="3682" y="4368"/>
                </a:lnTo>
                <a:lnTo>
                  <a:pt x="4051" y="4216"/>
                </a:lnTo>
                <a:lnTo>
                  <a:pt x="5232" y="4216"/>
                </a:lnTo>
                <a:lnTo>
                  <a:pt x="5410" y="3873"/>
                </a:lnTo>
                <a:lnTo>
                  <a:pt x="5188" y="3403"/>
                </a:lnTo>
                <a:lnTo>
                  <a:pt x="2349" y="3403"/>
                </a:lnTo>
                <a:lnTo>
                  <a:pt x="2349" y="1460"/>
                </a:lnTo>
                <a:lnTo>
                  <a:pt x="3555" y="1181"/>
                </a:lnTo>
                <a:lnTo>
                  <a:pt x="6292" y="1181"/>
                </a:lnTo>
                <a:lnTo>
                  <a:pt x="6396" y="444"/>
                </a:lnTo>
                <a:lnTo>
                  <a:pt x="5803" y="190"/>
                </a:lnTo>
                <a:lnTo>
                  <a:pt x="4991" y="0"/>
                </a:lnTo>
                <a:close/>
              </a:path>
              <a:path w="6396" h="6400">
                <a:moveTo>
                  <a:pt x="5079" y="3174"/>
                </a:moveTo>
                <a:lnTo>
                  <a:pt x="4648" y="3327"/>
                </a:lnTo>
                <a:lnTo>
                  <a:pt x="2349" y="3403"/>
                </a:lnTo>
                <a:lnTo>
                  <a:pt x="5188" y="3403"/>
                </a:lnTo>
                <a:lnTo>
                  <a:pt x="5079" y="3174"/>
                </a:lnTo>
                <a:close/>
              </a:path>
              <a:path w="6396" h="6400">
                <a:moveTo>
                  <a:pt x="6292" y="1181"/>
                </a:moveTo>
                <a:lnTo>
                  <a:pt x="3555" y="1181"/>
                </a:lnTo>
                <a:lnTo>
                  <a:pt x="5524" y="1308"/>
                </a:lnTo>
                <a:lnTo>
                  <a:pt x="6172" y="1549"/>
                </a:lnTo>
                <a:lnTo>
                  <a:pt x="6292" y="1181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4971594" y="2338435"/>
            <a:ext cx="133244" cy="138518"/>
          </a:xfrm>
          <a:custGeom>
            <a:avLst/>
            <a:gdLst/>
            <a:ahLst/>
            <a:cxnLst/>
            <a:rect l="l" t="t" r="r" b="b"/>
            <a:pathLst>
              <a:path w="133244" h="138518">
                <a:moveTo>
                  <a:pt x="63728" y="0"/>
                </a:moveTo>
                <a:lnTo>
                  <a:pt x="0" y="0"/>
                </a:lnTo>
                <a:lnTo>
                  <a:pt x="0" y="138518"/>
                </a:lnTo>
                <a:lnTo>
                  <a:pt x="63525" y="138518"/>
                </a:lnTo>
                <a:lnTo>
                  <a:pt x="72962" y="138110"/>
                </a:lnTo>
                <a:lnTo>
                  <a:pt x="117077" y="116413"/>
                </a:lnTo>
                <a:lnTo>
                  <a:pt x="118470" y="114172"/>
                </a:lnTo>
                <a:lnTo>
                  <a:pt x="49479" y="114172"/>
                </a:lnTo>
                <a:lnTo>
                  <a:pt x="37998" y="113779"/>
                </a:lnTo>
                <a:lnTo>
                  <a:pt x="37998" y="24333"/>
                </a:lnTo>
                <a:lnTo>
                  <a:pt x="49479" y="23939"/>
                </a:lnTo>
                <a:lnTo>
                  <a:pt x="54431" y="23873"/>
                </a:lnTo>
                <a:lnTo>
                  <a:pt x="122416" y="23873"/>
                </a:lnTo>
                <a:lnTo>
                  <a:pt x="115276" y="15454"/>
                </a:lnTo>
                <a:lnTo>
                  <a:pt x="104804" y="8252"/>
                </a:lnTo>
                <a:lnTo>
                  <a:pt x="92542" y="3471"/>
                </a:lnTo>
                <a:lnTo>
                  <a:pt x="78760" y="818"/>
                </a:lnTo>
                <a:lnTo>
                  <a:pt x="63728" y="0"/>
                </a:lnTo>
                <a:close/>
              </a:path>
              <a:path w="133244" h="138518">
                <a:moveTo>
                  <a:pt x="122416" y="23873"/>
                </a:moveTo>
                <a:lnTo>
                  <a:pt x="54431" y="23873"/>
                </a:lnTo>
                <a:lnTo>
                  <a:pt x="69636" y="25336"/>
                </a:lnTo>
                <a:lnTo>
                  <a:pt x="80928" y="30064"/>
                </a:lnTo>
                <a:lnTo>
                  <a:pt x="88611" y="38840"/>
                </a:lnTo>
                <a:lnTo>
                  <a:pt x="92992" y="52450"/>
                </a:lnTo>
                <a:lnTo>
                  <a:pt x="94376" y="71680"/>
                </a:lnTo>
                <a:lnTo>
                  <a:pt x="92518" y="89417"/>
                </a:lnTo>
                <a:lnTo>
                  <a:pt x="87434" y="101793"/>
                </a:lnTo>
                <a:lnTo>
                  <a:pt x="78789" y="109551"/>
                </a:lnTo>
                <a:lnTo>
                  <a:pt x="66249" y="113431"/>
                </a:lnTo>
                <a:lnTo>
                  <a:pt x="49479" y="114172"/>
                </a:lnTo>
                <a:lnTo>
                  <a:pt x="118470" y="114172"/>
                </a:lnTo>
                <a:lnTo>
                  <a:pt x="124116" y="105098"/>
                </a:lnTo>
                <a:lnTo>
                  <a:pt x="129257" y="91117"/>
                </a:lnTo>
                <a:lnTo>
                  <a:pt x="132350" y="74312"/>
                </a:lnTo>
                <a:lnTo>
                  <a:pt x="133244" y="54530"/>
                </a:lnTo>
                <a:lnTo>
                  <a:pt x="129767" y="38299"/>
                </a:lnTo>
                <a:lnTo>
                  <a:pt x="123658" y="25336"/>
                </a:lnTo>
                <a:lnTo>
                  <a:pt x="122416" y="2387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112305" y="2371300"/>
            <a:ext cx="107648" cy="108819"/>
          </a:xfrm>
          <a:custGeom>
            <a:avLst/>
            <a:gdLst/>
            <a:ahLst/>
            <a:cxnLst/>
            <a:rect l="l" t="t" r="r" b="b"/>
            <a:pathLst>
              <a:path w="107648" h="108819">
                <a:moveTo>
                  <a:pt x="104930" y="21412"/>
                </a:moveTo>
                <a:lnTo>
                  <a:pt x="49454" y="21412"/>
                </a:lnTo>
                <a:lnTo>
                  <a:pt x="63454" y="24144"/>
                </a:lnTo>
                <a:lnTo>
                  <a:pt x="66607" y="30879"/>
                </a:lnTo>
                <a:lnTo>
                  <a:pt x="60965" y="41499"/>
                </a:lnTo>
                <a:lnTo>
                  <a:pt x="46604" y="41813"/>
                </a:lnTo>
                <a:lnTo>
                  <a:pt x="32487" y="43415"/>
                </a:lnTo>
                <a:lnTo>
                  <a:pt x="19691" y="47261"/>
                </a:lnTo>
                <a:lnTo>
                  <a:pt x="9293" y="54303"/>
                </a:lnTo>
                <a:lnTo>
                  <a:pt x="2370" y="65497"/>
                </a:lnTo>
                <a:lnTo>
                  <a:pt x="0" y="81797"/>
                </a:lnTo>
                <a:lnTo>
                  <a:pt x="5791" y="95504"/>
                </a:lnTo>
                <a:lnTo>
                  <a:pt x="16239" y="103568"/>
                </a:lnTo>
                <a:lnTo>
                  <a:pt x="29469" y="107480"/>
                </a:lnTo>
                <a:lnTo>
                  <a:pt x="43609" y="108733"/>
                </a:lnTo>
                <a:lnTo>
                  <a:pt x="56784" y="108819"/>
                </a:lnTo>
                <a:lnTo>
                  <a:pt x="68479" y="108765"/>
                </a:lnTo>
                <a:lnTo>
                  <a:pt x="77610" y="108394"/>
                </a:lnTo>
                <a:lnTo>
                  <a:pt x="89093" y="107394"/>
                </a:lnTo>
                <a:lnTo>
                  <a:pt x="107648" y="105454"/>
                </a:lnTo>
                <a:lnTo>
                  <a:pt x="107418" y="88829"/>
                </a:lnTo>
                <a:lnTo>
                  <a:pt x="46104" y="88829"/>
                </a:lnTo>
                <a:lnTo>
                  <a:pt x="36210" y="88042"/>
                </a:lnTo>
                <a:lnTo>
                  <a:pt x="36210" y="62121"/>
                </a:lnTo>
                <a:lnTo>
                  <a:pt x="46104" y="61321"/>
                </a:lnTo>
                <a:lnTo>
                  <a:pt x="107039" y="61321"/>
                </a:lnTo>
                <a:lnTo>
                  <a:pt x="106532" y="24648"/>
                </a:lnTo>
                <a:lnTo>
                  <a:pt x="104930" y="21412"/>
                </a:lnTo>
                <a:close/>
              </a:path>
              <a:path w="107648" h="108819">
                <a:moveTo>
                  <a:pt x="107039" y="61321"/>
                </a:moveTo>
                <a:lnTo>
                  <a:pt x="68468" y="61321"/>
                </a:lnTo>
                <a:lnTo>
                  <a:pt x="71631" y="61524"/>
                </a:lnTo>
                <a:lnTo>
                  <a:pt x="71631" y="87648"/>
                </a:lnTo>
                <a:lnTo>
                  <a:pt x="66881" y="88436"/>
                </a:lnTo>
                <a:lnTo>
                  <a:pt x="60950" y="88829"/>
                </a:lnTo>
                <a:lnTo>
                  <a:pt x="107418" y="88829"/>
                </a:lnTo>
                <a:lnTo>
                  <a:pt x="107039" y="61321"/>
                </a:lnTo>
                <a:close/>
              </a:path>
              <a:path w="107648" h="108819">
                <a:moveTo>
                  <a:pt x="44724" y="0"/>
                </a:moveTo>
                <a:lnTo>
                  <a:pt x="33199" y="319"/>
                </a:lnTo>
                <a:lnTo>
                  <a:pt x="23378" y="1408"/>
                </a:lnTo>
                <a:lnTo>
                  <a:pt x="9490" y="3739"/>
                </a:lnTo>
                <a:lnTo>
                  <a:pt x="9632" y="24695"/>
                </a:lnTo>
                <a:lnTo>
                  <a:pt x="16368" y="23697"/>
                </a:lnTo>
                <a:lnTo>
                  <a:pt x="30762" y="22171"/>
                </a:lnTo>
                <a:lnTo>
                  <a:pt x="49454" y="21412"/>
                </a:lnTo>
                <a:lnTo>
                  <a:pt x="104930" y="21412"/>
                </a:lnTo>
                <a:lnTo>
                  <a:pt x="100953" y="13382"/>
                </a:lnTo>
                <a:lnTo>
                  <a:pt x="91296" y="6178"/>
                </a:lnTo>
                <a:lnTo>
                  <a:pt x="78248" y="2143"/>
                </a:lnTo>
                <a:lnTo>
                  <a:pt x="62495" y="381"/>
                </a:lnTo>
                <a:lnTo>
                  <a:pt x="4472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238350" y="2371659"/>
            <a:ext cx="180670" cy="105292"/>
          </a:xfrm>
          <a:custGeom>
            <a:avLst/>
            <a:gdLst/>
            <a:ahLst/>
            <a:cxnLst/>
            <a:rect l="l" t="t" r="r" b="b"/>
            <a:pathLst>
              <a:path w="180670" h="105292">
                <a:moveTo>
                  <a:pt x="33439" y="1406"/>
                </a:moveTo>
                <a:lnTo>
                  <a:pt x="0" y="1406"/>
                </a:lnTo>
                <a:lnTo>
                  <a:pt x="0" y="105292"/>
                </a:lnTo>
                <a:lnTo>
                  <a:pt x="37007" y="105292"/>
                </a:lnTo>
                <a:lnTo>
                  <a:pt x="37007" y="30692"/>
                </a:lnTo>
                <a:lnTo>
                  <a:pt x="39382" y="29498"/>
                </a:lnTo>
                <a:lnTo>
                  <a:pt x="49072" y="25942"/>
                </a:lnTo>
                <a:lnTo>
                  <a:pt x="179639" y="25942"/>
                </a:lnTo>
                <a:lnTo>
                  <a:pt x="176671" y="15479"/>
                </a:lnTo>
                <a:lnTo>
                  <a:pt x="174334" y="13077"/>
                </a:lnTo>
                <a:lnTo>
                  <a:pt x="103695" y="13077"/>
                </a:lnTo>
                <a:lnTo>
                  <a:pt x="102669" y="12086"/>
                </a:lnTo>
                <a:lnTo>
                  <a:pt x="33439" y="12086"/>
                </a:lnTo>
                <a:lnTo>
                  <a:pt x="33439" y="1406"/>
                </a:lnTo>
                <a:close/>
              </a:path>
              <a:path w="180670" h="105292">
                <a:moveTo>
                  <a:pt x="179639" y="25942"/>
                </a:moveTo>
                <a:lnTo>
                  <a:pt x="70650" y="25942"/>
                </a:lnTo>
                <a:lnTo>
                  <a:pt x="71437" y="36229"/>
                </a:lnTo>
                <a:lnTo>
                  <a:pt x="71437" y="105292"/>
                </a:lnTo>
                <a:lnTo>
                  <a:pt x="108445" y="105292"/>
                </a:lnTo>
                <a:lnTo>
                  <a:pt x="108445" y="30692"/>
                </a:lnTo>
                <a:lnTo>
                  <a:pt x="110820" y="29498"/>
                </a:lnTo>
                <a:lnTo>
                  <a:pt x="121107" y="26133"/>
                </a:lnTo>
                <a:lnTo>
                  <a:pt x="179693" y="26133"/>
                </a:lnTo>
                <a:lnTo>
                  <a:pt x="179639" y="25942"/>
                </a:lnTo>
                <a:close/>
              </a:path>
              <a:path w="180670" h="105292">
                <a:moveTo>
                  <a:pt x="179693" y="26133"/>
                </a:moveTo>
                <a:lnTo>
                  <a:pt x="142684" y="26133"/>
                </a:lnTo>
                <a:lnTo>
                  <a:pt x="143456" y="36229"/>
                </a:lnTo>
                <a:lnTo>
                  <a:pt x="143471" y="105292"/>
                </a:lnTo>
                <a:lnTo>
                  <a:pt x="180670" y="105292"/>
                </a:lnTo>
                <a:lnTo>
                  <a:pt x="180569" y="29220"/>
                </a:lnTo>
                <a:lnTo>
                  <a:pt x="179693" y="26133"/>
                </a:lnTo>
                <a:close/>
              </a:path>
              <a:path w="180670" h="105292">
                <a:moveTo>
                  <a:pt x="139230" y="192"/>
                </a:moveTo>
                <a:lnTo>
                  <a:pt x="127103" y="2910"/>
                </a:lnTo>
                <a:lnTo>
                  <a:pt x="115647" y="7380"/>
                </a:lnTo>
                <a:lnTo>
                  <a:pt x="103695" y="13077"/>
                </a:lnTo>
                <a:lnTo>
                  <a:pt x="174334" y="13077"/>
                </a:lnTo>
                <a:lnTo>
                  <a:pt x="167827" y="6386"/>
                </a:lnTo>
                <a:lnTo>
                  <a:pt x="155019" y="1452"/>
                </a:lnTo>
                <a:lnTo>
                  <a:pt x="139230" y="192"/>
                </a:lnTo>
                <a:close/>
              </a:path>
              <a:path w="180670" h="105292">
                <a:moveTo>
                  <a:pt x="68723" y="0"/>
                </a:moveTo>
                <a:lnTo>
                  <a:pt x="55931" y="2572"/>
                </a:lnTo>
                <a:lnTo>
                  <a:pt x="44587" y="6873"/>
                </a:lnTo>
                <a:lnTo>
                  <a:pt x="33439" y="12086"/>
                </a:lnTo>
                <a:lnTo>
                  <a:pt x="102669" y="12086"/>
                </a:lnTo>
                <a:lnTo>
                  <a:pt x="95795" y="5449"/>
                </a:lnTo>
                <a:lnTo>
                  <a:pt x="84142" y="1099"/>
                </a:lnTo>
                <a:lnTo>
                  <a:pt x="6872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431695" y="2371300"/>
            <a:ext cx="107648" cy="108819"/>
          </a:xfrm>
          <a:custGeom>
            <a:avLst/>
            <a:gdLst/>
            <a:ahLst/>
            <a:cxnLst/>
            <a:rect l="l" t="t" r="r" b="b"/>
            <a:pathLst>
              <a:path w="107648" h="108819">
                <a:moveTo>
                  <a:pt x="104930" y="21412"/>
                </a:moveTo>
                <a:lnTo>
                  <a:pt x="49454" y="21412"/>
                </a:lnTo>
                <a:lnTo>
                  <a:pt x="63454" y="24144"/>
                </a:lnTo>
                <a:lnTo>
                  <a:pt x="66607" y="30879"/>
                </a:lnTo>
                <a:lnTo>
                  <a:pt x="60965" y="41499"/>
                </a:lnTo>
                <a:lnTo>
                  <a:pt x="46604" y="41813"/>
                </a:lnTo>
                <a:lnTo>
                  <a:pt x="32487" y="43415"/>
                </a:lnTo>
                <a:lnTo>
                  <a:pt x="19691" y="47261"/>
                </a:lnTo>
                <a:lnTo>
                  <a:pt x="9293" y="54303"/>
                </a:lnTo>
                <a:lnTo>
                  <a:pt x="2370" y="65497"/>
                </a:lnTo>
                <a:lnTo>
                  <a:pt x="0" y="81797"/>
                </a:lnTo>
                <a:lnTo>
                  <a:pt x="5791" y="95504"/>
                </a:lnTo>
                <a:lnTo>
                  <a:pt x="16239" y="103568"/>
                </a:lnTo>
                <a:lnTo>
                  <a:pt x="29469" y="107480"/>
                </a:lnTo>
                <a:lnTo>
                  <a:pt x="43609" y="108733"/>
                </a:lnTo>
                <a:lnTo>
                  <a:pt x="56784" y="108819"/>
                </a:lnTo>
                <a:lnTo>
                  <a:pt x="68479" y="108765"/>
                </a:lnTo>
                <a:lnTo>
                  <a:pt x="77610" y="108394"/>
                </a:lnTo>
                <a:lnTo>
                  <a:pt x="89093" y="107394"/>
                </a:lnTo>
                <a:lnTo>
                  <a:pt x="107648" y="105454"/>
                </a:lnTo>
                <a:lnTo>
                  <a:pt x="107418" y="88829"/>
                </a:lnTo>
                <a:lnTo>
                  <a:pt x="46104" y="88829"/>
                </a:lnTo>
                <a:lnTo>
                  <a:pt x="36210" y="88042"/>
                </a:lnTo>
                <a:lnTo>
                  <a:pt x="36210" y="62121"/>
                </a:lnTo>
                <a:lnTo>
                  <a:pt x="46104" y="61321"/>
                </a:lnTo>
                <a:lnTo>
                  <a:pt x="107039" y="61321"/>
                </a:lnTo>
                <a:lnTo>
                  <a:pt x="106532" y="24648"/>
                </a:lnTo>
                <a:lnTo>
                  <a:pt x="104930" y="21412"/>
                </a:lnTo>
                <a:close/>
              </a:path>
              <a:path w="107648" h="108819">
                <a:moveTo>
                  <a:pt x="107039" y="61321"/>
                </a:moveTo>
                <a:lnTo>
                  <a:pt x="68468" y="61321"/>
                </a:lnTo>
                <a:lnTo>
                  <a:pt x="71631" y="61524"/>
                </a:lnTo>
                <a:lnTo>
                  <a:pt x="71631" y="87648"/>
                </a:lnTo>
                <a:lnTo>
                  <a:pt x="66881" y="88436"/>
                </a:lnTo>
                <a:lnTo>
                  <a:pt x="60950" y="88829"/>
                </a:lnTo>
                <a:lnTo>
                  <a:pt x="107418" y="88829"/>
                </a:lnTo>
                <a:lnTo>
                  <a:pt x="107039" y="61321"/>
                </a:lnTo>
                <a:close/>
              </a:path>
              <a:path w="107648" h="108819">
                <a:moveTo>
                  <a:pt x="44724" y="0"/>
                </a:moveTo>
                <a:lnTo>
                  <a:pt x="33199" y="319"/>
                </a:lnTo>
                <a:lnTo>
                  <a:pt x="23378" y="1408"/>
                </a:lnTo>
                <a:lnTo>
                  <a:pt x="9490" y="3739"/>
                </a:lnTo>
                <a:lnTo>
                  <a:pt x="9632" y="24695"/>
                </a:lnTo>
                <a:lnTo>
                  <a:pt x="16368" y="23697"/>
                </a:lnTo>
                <a:lnTo>
                  <a:pt x="30762" y="22171"/>
                </a:lnTo>
                <a:lnTo>
                  <a:pt x="49454" y="21412"/>
                </a:lnTo>
                <a:lnTo>
                  <a:pt x="104930" y="21412"/>
                </a:lnTo>
                <a:lnTo>
                  <a:pt x="100953" y="13382"/>
                </a:lnTo>
                <a:lnTo>
                  <a:pt x="91296" y="6178"/>
                </a:lnTo>
                <a:lnTo>
                  <a:pt x="78248" y="2143"/>
                </a:lnTo>
                <a:lnTo>
                  <a:pt x="62495" y="381"/>
                </a:lnTo>
                <a:lnTo>
                  <a:pt x="4472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554842" y="2371292"/>
            <a:ext cx="87000" cy="108430"/>
          </a:xfrm>
          <a:custGeom>
            <a:avLst/>
            <a:gdLst/>
            <a:ahLst/>
            <a:cxnLst/>
            <a:rect l="l" t="t" r="r" b="b"/>
            <a:pathLst>
              <a:path w="87000" h="108430">
                <a:moveTo>
                  <a:pt x="729" y="82903"/>
                </a:moveTo>
                <a:lnTo>
                  <a:pt x="1117" y="104530"/>
                </a:lnTo>
                <a:lnTo>
                  <a:pt x="9625" y="105765"/>
                </a:lnTo>
                <a:lnTo>
                  <a:pt x="25033" y="107531"/>
                </a:lnTo>
                <a:lnTo>
                  <a:pt x="41686" y="108430"/>
                </a:lnTo>
                <a:lnTo>
                  <a:pt x="54290" y="107622"/>
                </a:lnTo>
                <a:lnTo>
                  <a:pt x="67091" y="104402"/>
                </a:lnTo>
                <a:lnTo>
                  <a:pt x="77586" y="98261"/>
                </a:lnTo>
                <a:lnTo>
                  <a:pt x="85281" y="88705"/>
                </a:lnTo>
                <a:lnTo>
                  <a:pt x="85800" y="87114"/>
                </a:lnTo>
                <a:lnTo>
                  <a:pt x="24763" y="87114"/>
                </a:lnTo>
                <a:lnTo>
                  <a:pt x="14944" y="86002"/>
                </a:lnTo>
                <a:lnTo>
                  <a:pt x="729" y="82903"/>
                </a:lnTo>
                <a:close/>
              </a:path>
              <a:path w="87000" h="108430">
                <a:moveTo>
                  <a:pt x="49771" y="0"/>
                </a:moveTo>
                <a:lnTo>
                  <a:pt x="9306" y="12677"/>
                </a:lnTo>
                <a:lnTo>
                  <a:pt x="0" y="38584"/>
                </a:lnTo>
                <a:lnTo>
                  <a:pt x="4698" y="50892"/>
                </a:lnTo>
                <a:lnTo>
                  <a:pt x="14246" y="59229"/>
                </a:lnTo>
                <a:lnTo>
                  <a:pt x="27284" y="64579"/>
                </a:lnTo>
                <a:lnTo>
                  <a:pt x="42452" y="67928"/>
                </a:lnTo>
                <a:lnTo>
                  <a:pt x="53784" y="71301"/>
                </a:lnTo>
                <a:lnTo>
                  <a:pt x="56367" y="82546"/>
                </a:lnTo>
                <a:lnTo>
                  <a:pt x="45311" y="86226"/>
                </a:lnTo>
                <a:lnTo>
                  <a:pt x="24763" y="87114"/>
                </a:lnTo>
                <a:lnTo>
                  <a:pt x="85800" y="87114"/>
                </a:lnTo>
                <a:lnTo>
                  <a:pt x="89678" y="75242"/>
                </a:lnTo>
                <a:lnTo>
                  <a:pt x="90281" y="57378"/>
                </a:lnTo>
                <a:lnTo>
                  <a:pt x="81756" y="48215"/>
                </a:lnTo>
                <a:lnTo>
                  <a:pt x="69133" y="42767"/>
                </a:lnTo>
                <a:lnTo>
                  <a:pt x="40216" y="36588"/>
                </a:lnTo>
                <a:lnTo>
                  <a:pt x="34824" y="27595"/>
                </a:lnTo>
                <a:lnTo>
                  <a:pt x="45460" y="21326"/>
                </a:lnTo>
                <a:lnTo>
                  <a:pt x="60483" y="20578"/>
                </a:lnTo>
                <a:lnTo>
                  <a:pt x="86288" y="20578"/>
                </a:lnTo>
                <a:lnTo>
                  <a:pt x="81992" y="2687"/>
                </a:lnTo>
                <a:lnTo>
                  <a:pt x="68273" y="944"/>
                </a:lnTo>
                <a:lnTo>
                  <a:pt x="49771" y="0"/>
                </a:lnTo>
                <a:close/>
              </a:path>
              <a:path w="87000" h="108430">
                <a:moveTo>
                  <a:pt x="86288" y="20578"/>
                </a:moveTo>
                <a:lnTo>
                  <a:pt x="60483" y="20578"/>
                </a:lnTo>
                <a:lnTo>
                  <a:pt x="68571" y="21109"/>
                </a:lnTo>
                <a:lnTo>
                  <a:pt x="87000" y="23543"/>
                </a:lnTo>
                <a:lnTo>
                  <a:pt x="86288" y="205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659411" y="2370093"/>
            <a:ext cx="111563" cy="109633"/>
          </a:xfrm>
          <a:custGeom>
            <a:avLst/>
            <a:gdLst/>
            <a:ahLst/>
            <a:cxnLst/>
            <a:rect l="l" t="t" r="r" b="b"/>
            <a:pathLst>
              <a:path w="111563" h="109633">
                <a:moveTo>
                  <a:pt x="55361" y="0"/>
                </a:moveTo>
                <a:lnTo>
                  <a:pt x="17805" y="12196"/>
                </a:lnTo>
                <a:lnTo>
                  <a:pt x="783" y="49455"/>
                </a:lnTo>
                <a:lnTo>
                  <a:pt x="0" y="67884"/>
                </a:lnTo>
                <a:lnTo>
                  <a:pt x="4408" y="81737"/>
                </a:lnTo>
                <a:lnTo>
                  <a:pt x="34423" y="105696"/>
                </a:lnTo>
                <a:lnTo>
                  <a:pt x="65243" y="109633"/>
                </a:lnTo>
                <a:lnTo>
                  <a:pt x="79738" y="109470"/>
                </a:lnTo>
                <a:lnTo>
                  <a:pt x="89514" y="108473"/>
                </a:lnTo>
                <a:lnTo>
                  <a:pt x="102550" y="105873"/>
                </a:lnTo>
                <a:lnTo>
                  <a:pt x="99194" y="88025"/>
                </a:lnTo>
                <a:lnTo>
                  <a:pt x="67027" y="88025"/>
                </a:lnTo>
                <a:lnTo>
                  <a:pt x="52535" y="85641"/>
                </a:lnTo>
                <a:lnTo>
                  <a:pt x="41100" y="78511"/>
                </a:lnTo>
                <a:lnTo>
                  <a:pt x="36459" y="65106"/>
                </a:lnTo>
                <a:lnTo>
                  <a:pt x="111563" y="48720"/>
                </a:lnTo>
                <a:lnTo>
                  <a:pt x="111048" y="45510"/>
                </a:lnTo>
                <a:lnTo>
                  <a:pt x="76032" y="45510"/>
                </a:lnTo>
                <a:lnTo>
                  <a:pt x="36979" y="37639"/>
                </a:lnTo>
                <a:lnTo>
                  <a:pt x="42174" y="25478"/>
                </a:lnTo>
                <a:lnTo>
                  <a:pt x="56245" y="20580"/>
                </a:lnTo>
                <a:lnTo>
                  <a:pt x="103546" y="20580"/>
                </a:lnTo>
                <a:lnTo>
                  <a:pt x="96860" y="12145"/>
                </a:lnTo>
                <a:lnTo>
                  <a:pt x="86377" y="5391"/>
                </a:lnTo>
                <a:lnTo>
                  <a:pt x="72637" y="1345"/>
                </a:lnTo>
                <a:lnTo>
                  <a:pt x="55361" y="0"/>
                </a:lnTo>
                <a:close/>
              </a:path>
              <a:path w="111563" h="109633">
                <a:moveTo>
                  <a:pt x="98725" y="85530"/>
                </a:moveTo>
                <a:lnTo>
                  <a:pt x="85617" y="87136"/>
                </a:lnTo>
                <a:lnTo>
                  <a:pt x="67027" y="88025"/>
                </a:lnTo>
                <a:lnTo>
                  <a:pt x="99194" y="88025"/>
                </a:lnTo>
                <a:lnTo>
                  <a:pt x="98725" y="85530"/>
                </a:lnTo>
                <a:close/>
              </a:path>
              <a:path w="111563" h="109633">
                <a:moveTo>
                  <a:pt x="103546" y="20580"/>
                </a:moveTo>
                <a:lnTo>
                  <a:pt x="56245" y="20580"/>
                </a:lnTo>
                <a:lnTo>
                  <a:pt x="64795" y="21925"/>
                </a:lnTo>
                <a:lnTo>
                  <a:pt x="73755" y="31038"/>
                </a:lnTo>
                <a:lnTo>
                  <a:pt x="76032" y="45510"/>
                </a:lnTo>
                <a:lnTo>
                  <a:pt x="111048" y="45510"/>
                </a:lnTo>
                <a:lnTo>
                  <a:pt x="109173" y="33803"/>
                </a:lnTo>
                <a:lnTo>
                  <a:pt x="104365" y="21614"/>
                </a:lnTo>
                <a:lnTo>
                  <a:pt x="103546" y="2058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780780" y="2370837"/>
            <a:ext cx="95953" cy="108188"/>
          </a:xfrm>
          <a:custGeom>
            <a:avLst/>
            <a:gdLst/>
            <a:ahLst/>
            <a:cxnLst/>
            <a:rect l="l" t="t" r="r" b="b"/>
            <a:pathLst>
              <a:path w="95953" h="108188">
                <a:moveTo>
                  <a:pt x="53926" y="0"/>
                </a:moveTo>
                <a:lnTo>
                  <a:pt x="14870" y="14230"/>
                </a:lnTo>
                <a:lnTo>
                  <a:pt x="0" y="54078"/>
                </a:lnTo>
                <a:lnTo>
                  <a:pt x="1851" y="69569"/>
                </a:lnTo>
                <a:lnTo>
                  <a:pt x="38104" y="104443"/>
                </a:lnTo>
                <a:lnTo>
                  <a:pt x="70560" y="108188"/>
                </a:lnTo>
                <a:lnTo>
                  <a:pt x="83274" y="107207"/>
                </a:lnTo>
                <a:lnTo>
                  <a:pt x="95762" y="105130"/>
                </a:lnTo>
                <a:lnTo>
                  <a:pt x="95762" y="84257"/>
                </a:lnTo>
                <a:lnTo>
                  <a:pt x="67509" y="84257"/>
                </a:lnTo>
                <a:lnTo>
                  <a:pt x="54245" y="81898"/>
                </a:lnTo>
                <a:lnTo>
                  <a:pt x="44903" y="75278"/>
                </a:lnTo>
                <a:lnTo>
                  <a:pt x="39546" y="62944"/>
                </a:lnTo>
                <a:lnTo>
                  <a:pt x="38235" y="43442"/>
                </a:lnTo>
                <a:lnTo>
                  <a:pt x="44160" y="31755"/>
                </a:lnTo>
                <a:lnTo>
                  <a:pt x="55347" y="25471"/>
                </a:lnTo>
                <a:lnTo>
                  <a:pt x="71823" y="23596"/>
                </a:lnTo>
                <a:lnTo>
                  <a:pt x="95705" y="23596"/>
                </a:lnTo>
                <a:lnTo>
                  <a:pt x="92469" y="2848"/>
                </a:lnTo>
                <a:lnTo>
                  <a:pt x="81253" y="1105"/>
                </a:lnTo>
                <a:lnTo>
                  <a:pt x="68692" y="190"/>
                </a:lnTo>
                <a:lnTo>
                  <a:pt x="53926" y="0"/>
                </a:lnTo>
                <a:close/>
              </a:path>
              <a:path w="95953" h="108188">
                <a:moveTo>
                  <a:pt x="95762" y="82765"/>
                </a:moveTo>
                <a:lnTo>
                  <a:pt x="83392" y="83864"/>
                </a:lnTo>
                <a:lnTo>
                  <a:pt x="67509" y="84257"/>
                </a:lnTo>
                <a:lnTo>
                  <a:pt x="95762" y="84257"/>
                </a:lnTo>
                <a:lnTo>
                  <a:pt x="95762" y="82765"/>
                </a:lnTo>
                <a:close/>
              </a:path>
              <a:path w="95953" h="108188">
                <a:moveTo>
                  <a:pt x="95705" y="23596"/>
                </a:moveTo>
                <a:lnTo>
                  <a:pt x="79531" y="23596"/>
                </a:lnTo>
                <a:lnTo>
                  <a:pt x="88637" y="24587"/>
                </a:lnTo>
                <a:lnTo>
                  <a:pt x="95953" y="25184"/>
                </a:lnTo>
                <a:lnTo>
                  <a:pt x="95705" y="2359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894914" y="2210409"/>
            <a:ext cx="106937" cy="113328"/>
          </a:xfrm>
          <a:custGeom>
            <a:avLst/>
            <a:gdLst/>
            <a:ahLst/>
            <a:cxnLst/>
            <a:rect l="l" t="t" r="r" b="b"/>
            <a:pathLst>
              <a:path w="106937" h="113328">
                <a:moveTo>
                  <a:pt x="51743" y="0"/>
                </a:moveTo>
                <a:lnTo>
                  <a:pt x="13074" y="4454"/>
                </a:lnTo>
                <a:lnTo>
                  <a:pt x="671" y="34072"/>
                </a:lnTo>
                <a:lnTo>
                  <a:pt x="0" y="51559"/>
                </a:lnTo>
                <a:lnTo>
                  <a:pt x="18296" y="91849"/>
                </a:lnTo>
                <a:lnTo>
                  <a:pt x="52911" y="113328"/>
                </a:lnTo>
                <a:lnTo>
                  <a:pt x="54612" y="113328"/>
                </a:lnTo>
                <a:lnTo>
                  <a:pt x="65433" y="112505"/>
                </a:lnTo>
                <a:lnTo>
                  <a:pt x="74486" y="106508"/>
                </a:lnTo>
                <a:lnTo>
                  <a:pt x="88044" y="90350"/>
                </a:lnTo>
                <a:lnTo>
                  <a:pt x="94238" y="79616"/>
                </a:lnTo>
                <a:lnTo>
                  <a:pt x="47882" y="79616"/>
                </a:lnTo>
                <a:lnTo>
                  <a:pt x="40592" y="72313"/>
                </a:lnTo>
                <a:lnTo>
                  <a:pt x="32162" y="57088"/>
                </a:lnTo>
                <a:lnTo>
                  <a:pt x="30498" y="45494"/>
                </a:lnTo>
                <a:lnTo>
                  <a:pt x="30509" y="33299"/>
                </a:lnTo>
                <a:lnTo>
                  <a:pt x="37494" y="29210"/>
                </a:lnTo>
                <a:lnTo>
                  <a:pt x="106924" y="29210"/>
                </a:lnTo>
                <a:lnTo>
                  <a:pt x="106905" y="9183"/>
                </a:lnTo>
                <a:lnTo>
                  <a:pt x="98061" y="3960"/>
                </a:lnTo>
                <a:lnTo>
                  <a:pt x="89963" y="1222"/>
                </a:lnTo>
                <a:lnTo>
                  <a:pt x="78138" y="172"/>
                </a:lnTo>
                <a:lnTo>
                  <a:pt x="51743" y="0"/>
                </a:lnTo>
                <a:close/>
              </a:path>
              <a:path w="106937" h="113328">
                <a:moveTo>
                  <a:pt x="106924" y="29210"/>
                </a:moveTo>
                <a:lnTo>
                  <a:pt x="70602" y="29210"/>
                </a:lnTo>
                <a:lnTo>
                  <a:pt x="77105" y="33299"/>
                </a:lnTo>
                <a:lnTo>
                  <a:pt x="76979" y="58753"/>
                </a:lnTo>
                <a:lnTo>
                  <a:pt x="71628" y="67617"/>
                </a:lnTo>
                <a:lnTo>
                  <a:pt x="67021" y="72313"/>
                </a:lnTo>
                <a:lnTo>
                  <a:pt x="59731" y="79616"/>
                </a:lnTo>
                <a:lnTo>
                  <a:pt x="94238" y="79616"/>
                </a:lnTo>
                <a:lnTo>
                  <a:pt x="106789" y="38757"/>
                </a:lnTo>
                <a:lnTo>
                  <a:pt x="106937" y="34072"/>
                </a:lnTo>
                <a:lnTo>
                  <a:pt x="106924" y="29210"/>
                </a:lnTo>
                <a:close/>
              </a:path>
            </a:pathLst>
          </a:custGeom>
          <a:solidFill>
            <a:srgbClr val="F89727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2440416" y="3752192"/>
            <a:ext cx="14503" cy="7264"/>
          </a:xfrm>
          <a:custGeom>
            <a:avLst/>
            <a:gdLst/>
            <a:ahLst/>
            <a:cxnLst/>
            <a:rect l="l" t="t" r="r" b="b"/>
            <a:pathLst>
              <a:path w="14503" h="7264">
                <a:moveTo>
                  <a:pt x="2755" y="0"/>
                </a:moveTo>
                <a:lnTo>
                  <a:pt x="0" y="0"/>
                </a:lnTo>
                <a:lnTo>
                  <a:pt x="4737" y="7264"/>
                </a:lnTo>
                <a:lnTo>
                  <a:pt x="9588" y="7264"/>
                </a:lnTo>
                <a:lnTo>
                  <a:pt x="10653" y="5689"/>
                </a:lnTo>
                <a:lnTo>
                  <a:pt x="7200" y="5689"/>
                </a:lnTo>
                <a:lnTo>
                  <a:pt x="2755" y="0"/>
                </a:lnTo>
                <a:close/>
              </a:path>
              <a:path w="14503" h="7264">
                <a:moveTo>
                  <a:pt x="14503" y="0"/>
                </a:moveTo>
                <a:lnTo>
                  <a:pt x="11798" y="0"/>
                </a:lnTo>
                <a:lnTo>
                  <a:pt x="7200" y="5689"/>
                </a:lnTo>
                <a:lnTo>
                  <a:pt x="10653" y="5689"/>
                </a:lnTo>
                <a:lnTo>
                  <a:pt x="1450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2119422" y="3861838"/>
            <a:ext cx="11430" cy="11214"/>
          </a:xfrm>
          <a:custGeom>
            <a:avLst/>
            <a:gdLst/>
            <a:ahLst/>
            <a:cxnLst/>
            <a:rect l="l" t="t" r="r" b="b"/>
            <a:pathLst>
              <a:path w="11430" h="11214">
                <a:moveTo>
                  <a:pt x="596" y="8509"/>
                </a:moveTo>
                <a:lnTo>
                  <a:pt x="0" y="10337"/>
                </a:lnTo>
                <a:lnTo>
                  <a:pt x="1244" y="10896"/>
                </a:lnTo>
                <a:lnTo>
                  <a:pt x="2666" y="11214"/>
                </a:lnTo>
                <a:lnTo>
                  <a:pt x="7581" y="11214"/>
                </a:lnTo>
                <a:lnTo>
                  <a:pt x="10375" y="10439"/>
                </a:lnTo>
                <a:lnTo>
                  <a:pt x="10375" y="9156"/>
                </a:lnTo>
                <a:lnTo>
                  <a:pt x="2666" y="9156"/>
                </a:lnTo>
                <a:lnTo>
                  <a:pt x="1752" y="8928"/>
                </a:lnTo>
                <a:lnTo>
                  <a:pt x="596" y="8509"/>
                </a:lnTo>
                <a:close/>
              </a:path>
              <a:path w="11430" h="11214">
                <a:moveTo>
                  <a:pt x="10375" y="5207"/>
                </a:moveTo>
                <a:lnTo>
                  <a:pt x="4368" y="5207"/>
                </a:lnTo>
                <a:lnTo>
                  <a:pt x="7302" y="5245"/>
                </a:lnTo>
                <a:lnTo>
                  <a:pt x="7302" y="8648"/>
                </a:lnTo>
                <a:lnTo>
                  <a:pt x="5194" y="9156"/>
                </a:lnTo>
                <a:lnTo>
                  <a:pt x="10375" y="9156"/>
                </a:lnTo>
                <a:lnTo>
                  <a:pt x="10375" y="5207"/>
                </a:lnTo>
                <a:close/>
              </a:path>
              <a:path w="11430" h="11214">
                <a:moveTo>
                  <a:pt x="4229" y="0"/>
                </a:moveTo>
                <a:lnTo>
                  <a:pt x="1930" y="4419"/>
                </a:lnTo>
                <a:lnTo>
                  <a:pt x="2527" y="5664"/>
                </a:lnTo>
                <a:lnTo>
                  <a:pt x="3263" y="5384"/>
                </a:lnTo>
                <a:lnTo>
                  <a:pt x="4368" y="5207"/>
                </a:lnTo>
                <a:lnTo>
                  <a:pt x="10375" y="5207"/>
                </a:lnTo>
                <a:lnTo>
                  <a:pt x="10375" y="4978"/>
                </a:lnTo>
                <a:lnTo>
                  <a:pt x="9389" y="3822"/>
                </a:lnTo>
                <a:lnTo>
                  <a:pt x="4317" y="3822"/>
                </a:lnTo>
                <a:lnTo>
                  <a:pt x="4348" y="3543"/>
                </a:lnTo>
                <a:lnTo>
                  <a:pt x="6108" y="1485"/>
                </a:lnTo>
                <a:lnTo>
                  <a:pt x="7899" y="1485"/>
                </a:lnTo>
                <a:lnTo>
                  <a:pt x="9639" y="1346"/>
                </a:lnTo>
                <a:lnTo>
                  <a:pt x="11429" y="927"/>
                </a:lnTo>
                <a:lnTo>
                  <a:pt x="4229" y="0"/>
                </a:lnTo>
                <a:close/>
              </a:path>
              <a:path w="11430" h="11214">
                <a:moveTo>
                  <a:pt x="9042" y="3416"/>
                </a:moveTo>
                <a:lnTo>
                  <a:pt x="5651" y="3416"/>
                </a:lnTo>
                <a:lnTo>
                  <a:pt x="4965" y="3543"/>
                </a:lnTo>
                <a:lnTo>
                  <a:pt x="4317" y="3822"/>
                </a:lnTo>
                <a:lnTo>
                  <a:pt x="9389" y="3822"/>
                </a:lnTo>
                <a:lnTo>
                  <a:pt x="9042" y="341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961899" y="3424988"/>
            <a:ext cx="83650" cy="88506"/>
          </a:xfrm>
          <a:custGeom>
            <a:avLst/>
            <a:gdLst/>
            <a:ahLst/>
            <a:cxnLst/>
            <a:rect l="l" t="t" r="r" b="b"/>
            <a:pathLst>
              <a:path w="83650" h="88506">
                <a:moveTo>
                  <a:pt x="40716" y="0"/>
                </a:moveTo>
                <a:lnTo>
                  <a:pt x="0" y="0"/>
                </a:lnTo>
                <a:lnTo>
                  <a:pt x="0" y="88506"/>
                </a:lnTo>
                <a:lnTo>
                  <a:pt x="41829" y="88495"/>
                </a:lnTo>
                <a:lnTo>
                  <a:pt x="74322" y="72948"/>
                </a:lnTo>
                <a:lnTo>
                  <a:pt x="31610" y="72948"/>
                </a:lnTo>
                <a:lnTo>
                  <a:pt x="24282" y="72694"/>
                </a:lnTo>
                <a:lnTo>
                  <a:pt x="24282" y="15557"/>
                </a:lnTo>
                <a:lnTo>
                  <a:pt x="31610" y="15303"/>
                </a:lnTo>
                <a:lnTo>
                  <a:pt x="78110" y="15303"/>
                </a:lnTo>
                <a:lnTo>
                  <a:pt x="77535" y="14092"/>
                </a:lnTo>
                <a:lnTo>
                  <a:pt x="67900" y="5784"/>
                </a:lnTo>
                <a:lnTo>
                  <a:pt x="55406" y="1326"/>
                </a:lnTo>
                <a:lnTo>
                  <a:pt x="40716" y="0"/>
                </a:lnTo>
                <a:close/>
              </a:path>
              <a:path w="83650" h="88506">
                <a:moveTo>
                  <a:pt x="78110" y="15303"/>
                </a:moveTo>
                <a:lnTo>
                  <a:pt x="31610" y="15303"/>
                </a:lnTo>
                <a:lnTo>
                  <a:pt x="41046" y="15633"/>
                </a:lnTo>
                <a:lnTo>
                  <a:pt x="52141" y="19886"/>
                </a:lnTo>
                <a:lnTo>
                  <a:pt x="58310" y="30538"/>
                </a:lnTo>
                <a:lnTo>
                  <a:pt x="60141" y="49646"/>
                </a:lnTo>
                <a:lnTo>
                  <a:pt x="56407" y="64188"/>
                </a:lnTo>
                <a:lnTo>
                  <a:pt x="47169" y="71351"/>
                </a:lnTo>
                <a:lnTo>
                  <a:pt x="31610" y="72948"/>
                </a:lnTo>
                <a:lnTo>
                  <a:pt x="74322" y="72948"/>
                </a:lnTo>
                <a:lnTo>
                  <a:pt x="79436" y="63495"/>
                </a:lnTo>
                <a:lnTo>
                  <a:pt x="83023" y="47646"/>
                </a:lnTo>
                <a:lnTo>
                  <a:pt x="83650" y="26969"/>
                </a:lnTo>
                <a:lnTo>
                  <a:pt x="78110" y="1530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2052534" y="3445986"/>
            <a:ext cx="68034" cy="69526"/>
          </a:xfrm>
          <a:custGeom>
            <a:avLst/>
            <a:gdLst/>
            <a:ahLst/>
            <a:cxnLst/>
            <a:rect l="l" t="t" r="r" b="b"/>
            <a:pathLst>
              <a:path w="68034" h="69526">
                <a:moveTo>
                  <a:pt x="66454" y="13646"/>
                </a:moveTo>
                <a:lnTo>
                  <a:pt x="17590" y="13646"/>
                </a:lnTo>
                <a:lnTo>
                  <a:pt x="29033" y="13647"/>
                </a:lnTo>
                <a:lnTo>
                  <a:pt x="41446" y="16983"/>
                </a:lnTo>
                <a:lnTo>
                  <a:pt x="38254" y="26530"/>
                </a:lnTo>
                <a:lnTo>
                  <a:pt x="24522" y="27204"/>
                </a:lnTo>
                <a:lnTo>
                  <a:pt x="11985" y="30721"/>
                </a:lnTo>
                <a:lnTo>
                  <a:pt x="3058" y="39313"/>
                </a:lnTo>
                <a:lnTo>
                  <a:pt x="2954" y="39694"/>
                </a:lnTo>
                <a:lnTo>
                  <a:pt x="0" y="55363"/>
                </a:lnTo>
                <a:lnTo>
                  <a:pt x="8635" y="65670"/>
                </a:lnTo>
                <a:lnTo>
                  <a:pt x="22010" y="69171"/>
                </a:lnTo>
                <a:lnTo>
                  <a:pt x="35535" y="69526"/>
                </a:lnTo>
                <a:lnTo>
                  <a:pt x="42200" y="69503"/>
                </a:lnTo>
                <a:lnTo>
                  <a:pt x="51669" y="69038"/>
                </a:lnTo>
                <a:lnTo>
                  <a:pt x="68034" y="67380"/>
                </a:lnTo>
                <a:lnTo>
                  <a:pt x="67801" y="56762"/>
                </a:lnTo>
                <a:lnTo>
                  <a:pt x="28715" y="56762"/>
                </a:lnTo>
                <a:lnTo>
                  <a:pt x="22390" y="56254"/>
                </a:lnTo>
                <a:lnTo>
                  <a:pt x="22390" y="39694"/>
                </a:lnTo>
                <a:lnTo>
                  <a:pt x="28715" y="39186"/>
                </a:lnTo>
                <a:lnTo>
                  <a:pt x="67414" y="39186"/>
                </a:lnTo>
                <a:lnTo>
                  <a:pt x="66863" y="14146"/>
                </a:lnTo>
                <a:lnTo>
                  <a:pt x="66454" y="13646"/>
                </a:lnTo>
                <a:close/>
              </a:path>
              <a:path w="68034" h="69526">
                <a:moveTo>
                  <a:pt x="67414" y="39186"/>
                </a:moveTo>
                <a:lnTo>
                  <a:pt x="43002" y="39186"/>
                </a:lnTo>
                <a:lnTo>
                  <a:pt x="45022" y="39313"/>
                </a:lnTo>
                <a:lnTo>
                  <a:pt x="45022" y="56000"/>
                </a:lnTo>
                <a:lnTo>
                  <a:pt x="41986" y="56508"/>
                </a:lnTo>
                <a:lnTo>
                  <a:pt x="38189" y="56762"/>
                </a:lnTo>
                <a:lnTo>
                  <a:pt x="67801" y="56762"/>
                </a:lnTo>
                <a:lnTo>
                  <a:pt x="67414" y="39186"/>
                </a:lnTo>
                <a:close/>
              </a:path>
              <a:path w="68034" h="69526">
                <a:moveTo>
                  <a:pt x="29062" y="0"/>
                </a:moveTo>
                <a:lnTo>
                  <a:pt x="17818" y="434"/>
                </a:lnTo>
                <a:lnTo>
                  <a:pt x="5321" y="2394"/>
                </a:lnTo>
                <a:lnTo>
                  <a:pt x="5321" y="15792"/>
                </a:lnTo>
                <a:lnTo>
                  <a:pt x="17590" y="13646"/>
                </a:lnTo>
                <a:lnTo>
                  <a:pt x="66454" y="13646"/>
                </a:lnTo>
                <a:lnTo>
                  <a:pt x="59144" y="4716"/>
                </a:lnTo>
                <a:lnTo>
                  <a:pt x="45885" y="784"/>
                </a:lnTo>
                <a:lnTo>
                  <a:pt x="2906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2132321" y="3445979"/>
            <a:ext cx="115417" cy="67513"/>
          </a:xfrm>
          <a:custGeom>
            <a:avLst/>
            <a:gdLst/>
            <a:ahLst/>
            <a:cxnLst/>
            <a:rect l="l" t="t" r="r" b="b"/>
            <a:pathLst>
              <a:path w="115417" h="67513">
                <a:moveTo>
                  <a:pt x="21361" y="1143"/>
                </a:moveTo>
                <a:lnTo>
                  <a:pt x="0" y="1143"/>
                </a:lnTo>
                <a:lnTo>
                  <a:pt x="0" y="67513"/>
                </a:lnTo>
                <a:lnTo>
                  <a:pt x="23634" y="67513"/>
                </a:lnTo>
                <a:lnTo>
                  <a:pt x="23634" y="19850"/>
                </a:lnTo>
                <a:lnTo>
                  <a:pt x="25158" y="19088"/>
                </a:lnTo>
                <a:lnTo>
                  <a:pt x="31356" y="16814"/>
                </a:lnTo>
                <a:lnTo>
                  <a:pt x="113861" y="16814"/>
                </a:lnTo>
                <a:lnTo>
                  <a:pt x="113707" y="11779"/>
                </a:lnTo>
                <a:lnTo>
                  <a:pt x="110468" y="8597"/>
                </a:lnTo>
                <a:lnTo>
                  <a:pt x="66243" y="8597"/>
                </a:lnTo>
                <a:lnTo>
                  <a:pt x="65816" y="7962"/>
                </a:lnTo>
                <a:lnTo>
                  <a:pt x="21361" y="7962"/>
                </a:lnTo>
                <a:lnTo>
                  <a:pt x="21361" y="1143"/>
                </a:lnTo>
                <a:close/>
              </a:path>
              <a:path w="115417" h="67513">
                <a:moveTo>
                  <a:pt x="113861" y="16814"/>
                </a:moveTo>
                <a:lnTo>
                  <a:pt x="45135" y="16814"/>
                </a:lnTo>
                <a:lnTo>
                  <a:pt x="45631" y="23393"/>
                </a:lnTo>
                <a:lnTo>
                  <a:pt x="45631" y="67513"/>
                </a:lnTo>
                <a:lnTo>
                  <a:pt x="69278" y="67513"/>
                </a:lnTo>
                <a:lnTo>
                  <a:pt x="69278" y="19850"/>
                </a:lnTo>
                <a:lnTo>
                  <a:pt x="70789" y="19088"/>
                </a:lnTo>
                <a:lnTo>
                  <a:pt x="77368" y="16941"/>
                </a:lnTo>
                <a:lnTo>
                  <a:pt x="113865" y="16941"/>
                </a:lnTo>
                <a:lnTo>
                  <a:pt x="113861" y="16814"/>
                </a:lnTo>
                <a:close/>
              </a:path>
              <a:path w="115417" h="67513">
                <a:moveTo>
                  <a:pt x="113865" y="16941"/>
                </a:moveTo>
                <a:lnTo>
                  <a:pt x="91147" y="16941"/>
                </a:lnTo>
                <a:lnTo>
                  <a:pt x="91646" y="23393"/>
                </a:lnTo>
                <a:lnTo>
                  <a:pt x="91655" y="67513"/>
                </a:lnTo>
                <a:lnTo>
                  <a:pt x="115417" y="67513"/>
                </a:lnTo>
                <a:lnTo>
                  <a:pt x="113865" y="16941"/>
                </a:lnTo>
                <a:close/>
              </a:path>
              <a:path w="115417" h="67513">
                <a:moveTo>
                  <a:pt x="90026" y="243"/>
                </a:moveTo>
                <a:lnTo>
                  <a:pt x="78004" y="3229"/>
                </a:lnTo>
                <a:lnTo>
                  <a:pt x="66243" y="8597"/>
                </a:lnTo>
                <a:lnTo>
                  <a:pt x="110468" y="8597"/>
                </a:lnTo>
                <a:lnTo>
                  <a:pt x="104527" y="2762"/>
                </a:lnTo>
                <a:lnTo>
                  <a:pt x="90026" y="243"/>
                </a:lnTo>
                <a:close/>
              </a:path>
              <a:path w="115417" h="67513">
                <a:moveTo>
                  <a:pt x="54864" y="0"/>
                </a:moveTo>
                <a:lnTo>
                  <a:pt x="45085" y="139"/>
                </a:lnTo>
                <a:lnTo>
                  <a:pt x="32517" y="2978"/>
                </a:lnTo>
                <a:lnTo>
                  <a:pt x="21361" y="7962"/>
                </a:lnTo>
                <a:lnTo>
                  <a:pt x="65816" y="7962"/>
                </a:lnTo>
                <a:lnTo>
                  <a:pt x="62077" y="2400"/>
                </a:lnTo>
                <a:lnTo>
                  <a:pt x="5486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2256576" y="3445986"/>
            <a:ext cx="68034" cy="69526"/>
          </a:xfrm>
          <a:custGeom>
            <a:avLst/>
            <a:gdLst/>
            <a:ahLst/>
            <a:cxnLst/>
            <a:rect l="l" t="t" r="r" b="b"/>
            <a:pathLst>
              <a:path w="68034" h="69526">
                <a:moveTo>
                  <a:pt x="66454" y="13646"/>
                </a:moveTo>
                <a:lnTo>
                  <a:pt x="17590" y="13646"/>
                </a:lnTo>
                <a:lnTo>
                  <a:pt x="29033" y="13647"/>
                </a:lnTo>
                <a:lnTo>
                  <a:pt x="41446" y="16983"/>
                </a:lnTo>
                <a:lnTo>
                  <a:pt x="38254" y="26530"/>
                </a:lnTo>
                <a:lnTo>
                  <a:pt x="24522" y="27204"/>
                </a:lnTo>
                <a:lnTo>
                  <a:pt x="11985" y="30721"/>
                </a:lnTo>
                <a:lnTo>
                  <a:pt x="3058" y="39313"/>
                </a:lnTo>
                <a:lnTo>
                  <a:pt x="2954" y="39694"/>
                </a:lnTo>
                <a:lnTo>
                  <a:pt x="0" y="55363"/>
                </a:lnTo>
                <a:lnTo>
                  <a:pt x="8635" y="65670"/>
                </a:lnTo>
                <a:lnTo>
                  <a:pt x="22010" y="69171"/>
                </a:lnTo>
                <a:lnTo>
                  <a:pt x="35535" y="69526"/>
                </a:lnTo>
                <a:lnTo>
                  <a:pt x="42200" y="69503"/>
                </a:lnTo>
                <a:lnTo>
                  <a:pt x="51669" y="69038"/>
                </a:lnTo>
                <a:lnTo>
                  <a:pt x="68034" y="67380"/>
                </a:lnTo>
                <a:lnTo>
                  <a:pt x="67801" y="56762"/>
                </a:lnTo>
                <a:lnTo>
                  <a:pt x="28715" y="56762"/>
                </a:lnTo>
                <a:lnTo>
                  <a:pt x="22390" y="56254"/>
                </a:lnTo>
                <a:lnTo>
                  <a:pt x="22390" y="39694"/>
                </a:lnTo>
                <a:lnTo>
                  <a:pt x="28715" y="39186"/>
                </a:lnTo>
                <a:lnTo>
                  <a:pt x="67414" y="39186"/>
                </a:lnTo>
                <a:lnTo>
                  <a:pt x="66863" y="14146"/>
                </a:lnTo>
                <a:lnTo>
                  <a:pt x="66454" y="13646"/>
                </a:lnTo>
                <a:close/>
              </a:path>
              <a:path w="68034" h="69526">
                <a:moveTo>
                  <a:pt x="67414" y="39186"/>
                </a:moveTo>
                <a:lnTo>
                  <a:pt x="43002" y="39186"/>
                </a:lnTo>
                <a:lnTo>
                  <a:pt x="45022" y="39313"/>
                </a:lnTo>
                <a:lnTo>
                  <a:pt x="45022" y="56000"/>
                </a:lnTo>
                <a:lnTo>
                  <a:pt x="41986" y="56508"/>
                </a:lnTo>
                <a:lnTo>
                  <a:pt x="38189" y="56762"/>
                </a:lnTo>
                <a:lnTo>
                  <a:pt x="67801" y="56762"/>
                </a:lnTo>
                <a:lnTo>
                  <a:pt x="67414" y="39186"/>
                </a:lnTo>
                <a:close/>
              </a:path>
              <a:path w="68034" h="69526">
                <a:moveTo>
                  <a:pt x="29062" y="0"/>
                </a:moveTo>
                <a:lnTo>
                  <a:pt x="17818" y="434"/>
                </a:lnTo>
                <a:lnTo>
                  <a:pt x="5321" y="2394"/>
                </a:lnTo>
                <a:lnTo>
                  <a:pt x="5321" y="15792"/>
                </a:lnTo>
                <a:lnTo>
                  <a:pt x="17590" y="13646"/>
                </a:lnTo>
                <a:lnTo>
                  <a:pt x="66454" y="13646"/>
                </a:lnTo>
                <a:lnTo>
                  <a:pt x="59144" y="4716"/>
                </a:lnTo>
                <a:lnTo>
                  <a:pt x="45885" y="784"/>
                </a:lnTo>
                <a:lnTo>
                  <a:pt x="2906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2334966" y="3446503"/>
            <a:ext cx="58713" cy="68756"/>
          </a:xfrm>
          <a:custGeom>
            <a:avLst/>
            <a:gdLst/>
            <a:ahLst/>
            <a:cxnLst/>
            <a:rect l="l" t="t" r="r" b="b"/>
            <a:pathLst>
              <a:path w="58713" h="68756">
                <a:moveTo>
                  <a:pt x="0" y="52449"/>
                </a:moveTo>
                <a:lnTo>
                  <a:pt x="53" y="66237"/>
                </a:lnTo>
                <a:lnTo>
                  <a:pt x="9643" y="67557"/>
                </a:lnTo>
                <a:lnTo>
                  <a:pt x="26174" y="68756"/>
                </a:lnTo>
                <a:lnTo>
                  <a:pt x="33012" y="68402"/>
                </a:lnTo>
                <a:lnTo>
                  <a:pt x="46570" y="64498"/>
                </a:lnTo>
                <a:lnTo>
                  <a:pt x="55593" y="55538"/>
                </a:lnTo>
                <a:lnTo>
                  <a:pt x="55657" y="55230"/>
                </a:lnTo>
                <a:lnTo>
                  <a:pt x="12141" y="55230"/>
                </a:lnTo>
                <a:lnTo>
                  <a:pt x="0" y="52449"/>
                </a:lnTo>
                <a:close/>
              </a:path>
              <a:path w="58713" h="68756">
                <a:moveTo>
                  <a:pt x="58167" y="43216"/>
                </a:moveTo>
                <a:lnTo>
                  <a:pt x="37299" y="43216"/>
                </a:lnTo>
                <a:lnTo>
                  <a:pt x="37299" y="53846"/>
                </a:lnTo>
                <a:lnTo>
                  <a:pt x="30848" y="55230"/>
                </a:lnTo>
                <a:lnTo>
                  <a:pt x="55657" y="55230"/>
                </a:lnTo>
                <a:lnTo>
                  <a:pt x="58167" y="43216"/>
                </a:lnTo>
                <a:close/>
              </a:path>
              <a:path w="58713" h="68756">
                <a:moveTo>
                  <a:pt x="23853" y="0"/>
                </a:moveTo>
                <a:lnTo>
                  <a:pt x="11306" y="3945"/>
                </a:lnTo>
                <a:lnTo>
                  <a:pt x="3103" y="13096"/>
                </a:lnTo>
                <a:lnTo>
                  <a:pt x="824" y="29023"/>
                </a:lnTo>
                <a:lnTo>
                  <a:pt x="10126" y="38362"/>
                </a:lnTo>
                <a:lnTo>
                  <a:pt x="23266" y="42340"/>
                </a:lnTo>
                <a:lnTo>
                  <a:pt x="30848" y="43724"/>
                </a:lnTo>
                <a:lnTo>
                  <a:pt x="37299" y="43216"/>
                </a:lnTo>
                <a:lnTo>
                  <a:pt x="58167" y="43216"/>
                </a:lnTo>
                <a:lnTo>
                  <a:pt x="58713" y="40604"/>
                </a:lnTo>
                <a:lnTo>
                  <a:pt x="50809" y="29412"/>
                </a:lnTo>
                <a:lnTo>
                  <a:pt x="38315" y="25398"/>
                </a:lnTo>
                <a:lnTo>
                  <a:pt x="32499" y="24382"/>
                </a:lnTo>
                <a:lnTo>
                  <a:pt x="21501" y="24382"/>
                </a:lnTo>
                <a:lnTo>
                  <a:pt x="21501" y="12368"/>
                </a:lnTo>
                <a:lnTo>
                  <a:pt x="54924" y="12368"/>
                </a:lnTo>
                <a:lnTo>
                  <a:pt x="53892" y="1537"/>
                </a:lnTo>
                <a:lnTo>
                  <a:pt x="43571" y="402"/>
                </a:lnTo>
                <a:lnTo>
                  <a:pt x="23853" y="0"/>
                </a:lnTo>
                <a:close/>
              </a:path>
              <a:path w="58713" h="68756">
                <a:moveTo>
                  <a:pt x="29591" y="23874"/>
                </a:moveTo>
                <a:lnTo>
                  <a:pt x="21501" y="24382"/>
                </a:lnTo>
                <a:lnTo>
                  <a:pt x="32499" y="24382"/>
                </a:lnTo>
                <a:lnTo>
                  <a:pt x="29591" y="23874"/>
                </a:lnTo>
                <a:close/>
              </a:path>
              <a:path w="58713" h="68756">
                <a:moveTo>
                  <a:pt x="54924" y="12368"/>
                </a:moveTo>
                <a:lnTo>
                  <a:pt x="21501" y="12368"/>
                </a:lnTo>
                <a:lnTo>
                  <a:pt x="32118" y="12622"/>
                </a:lnTo>
                <a:lnTo>
                  <a:pt x="41224" y="12622"/>
                </a:lnTo>
                <a:lnTo>
                  <a:pt x="55130" y="14527"/>
                </a:lnTo>
                <a:lnTo>
                  <a:pt x="54924" y="1236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400813" y="3445390"/>
            <a:ext cx="71734" cy="69863"/>
          </a:xfrm>
          <a:custGeom>
            <a:avLst/>
            <a:gdLst/>
            <a:ahLst/>
            <a:cxnLst/>
            <a:rect l="l" t="t" r="r" b="b"/>
            <a:pathLst>
              <a:path w="71734" h="69863">
                <a:moveTo>
                  <a:pt x="32094" y="0"/>
                </a:moveTo>
                <a:lnTo>
                  <a:pt x="18179" y="3372"/>
                </a:lnTo>
                <a:lnTo>
                  <a:pt x="8081" y="11091"/>
                </a:lnTo>
                <a:lnTo>
                  <a:pt x="1966" y="23149"/>
                </a:lnTo>
                <a:lnTo>
                  <a:pt x="0" y="39537"/>
                </a:lnTo>
                <a:lnTo>
                  <a:pt x="4227" y="53820"/>
                </a:lnTo>
                <a:lnTo>
                  <a:pt x="13086" y="63184"/>
                </a:lnTo>
                <a:lnTo>
                  <a:pt x="25678" y="68306"/>
                </a:lnTo>
                <a:lnTo>
                  <a:pt x="41106" y="69863"/>
                </a:lnTo>
                <a:lnTo>
                  <a:pt x="54645" y="69863"/>
                </a:lnTo>
                <a:lnTo>
                  <a:pt x="66011" y="67463"/>
                </a:lnTo>
                <a:lnTo>
                  <a:pt x="66011" y="56096"/>
                </a:lnTo>
                <a:lnTo>
                  <a:pt x="44554" y="56095"/>
                </a:lnTo>
                <a:lnTo>
                  <a:pt x="30511" y="52997"/>
                </a:lnTo>
                <a:lnTo>
                  <a:pt x="23796" y="41428"/>
                </a:lnTo>
                <a:lnTo>
                  <a:pt x="71734" y="30677"/>
                </a:lnTo>
                <a:lnTo>
                  <a:pt x="71334" y="28906"/>
                </a:lnTo>
                <a:lnTo>
                  <a:pt x="23669" y="28906"/>
                </a:lnTo>
                <a:lnTo>
                  <a:pt x="24038" y="20435"/>
                </a:lnTo>
                <a:lnTo>
                  <a:pt x="25689" y="12980"/>
                </a:lnTo>
                <a:lnTo>
                  <a:pt x="65596" y="12980"/>
                </a:lnTo>
                <a:lnTo>
                  <a:pt x="61602" y="7556"/>
                </a:lnTo>
                <a:lnTo>
                  <a:pt x="49680" y="1835"/>
                </a:lnTo>
                <a:lnTo>
                  <a:pt x="32094" y="0"/>
                </a:lnTo>
                <a:close/>
              </a:path>
              <a:path w="71734" h="69863">
                <a:moveTo>
                  <a:pt x="66011" y="54064"/>
                </a:moveTo>
                <a:lnTo>
                  <a:pt x="55267" y="56096"/>
                </a:lnTo>
                <a:lnTo>
                  <a:pt x="66011" y="56096"/>
                </a:lnTo>
                <a:lnTo>
                  <a:pt x="66011" y="54064"/>
                </a:lnTo>
                <a:close/>
              </a:path>
              <a:path w="71734" h="69863">
                <a:moveTo>
                  <a:pt x="65596" y="12980"/>
                </a:moveTo>
                <a:lnTo>
                  <a:pt x="47177" y="12980"/>
                </a:lnTo>
                <a:lnTo>
                  <a:pt x="48828" y="20435"/>
                </a:lnTo>
                <a:lnTo>
                  <a:pt x="49082" y="28906"/>
                </a:lnTo>
                <a:lnTo>
                  <a:pt x="71334" y="28906"/>
                </a:lnTo>
                <a:lnTo>
                  <a:pt x="68680" y="17168"/>
                </a:lnTo>
                <a:lnTo>
                  <a:pt x="65596" y="1298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479070" y="3445755"/>
            <a:ext cx="61083" cy="69123"/>
          </a:xfrm>
          <a:custGeom>
            <a:avLst/>
            <a:gdLst/>
            <a:ahLst/>
            <a:cxnLst/>
            <a:rect l="l" t="t" r="r" b="b"/>
            <a:pathLst>
              <a:path w="61083" h="69123">
                <a:moveTo>
                  <a:pt x="33298" y="0"/>
                </a:moveTo>
                <a:lnTo>
                  <a:pt x="19591" y="2904"/>
                </a:lnTo>
                <a:lnTo>
                  <a:pt x="9036" y="9930"/>
                </a:lnTo>
                <a:lnTo>
                  <a:pt x="2287" y="21663"/>
                </a:lnTo>
                <a:lnTo>
                  <a:pt x="0" y="38686"/>
                </a:lnTo>
                <a:lnTo>
                  <a:pt x="4227" y="52800"/>
                </a:lnTo>
                <a:lnTo>
                  <a:pt x="13086" y="62223"/>
                </a:lnTo>
                <a:lnTo>
                  <a:pt x="25678" y="67486"/>
                </a:lnTo>
                <a:lnTo>
                  <a:pt x="41106" y="69123"/>
                </a:lnTo>
                <a:lnTo>
                  <a:pt x="47812" y="69123"/>
                </a:lnTo>
                <a:lnTo>
                  <a:pt x="54505" y="68488"/>
                </a:lnTo>
                <a:lnTo>
                  <a:pt x="60956" y="67104"/>
                </a:lnTo>
                <a:lnTo>
                  <a:pt x="60956" y="53832"/>
                </a:lnTo>
                <a:lnTo>
                  <a:pt x="52740" y="53832"/>
                </a:lnTo>
                <a:lnTo>
                  <a:pt x="36190" y="52844"/>
                </a:lnTo>
                <a:lnTo>
                  <a:pt x="26789" y="45803"/>
                </a:lnTo>
                <a:lnTo>
                  <a:pt x="23950" y="28964"/>
                </a:lnTo>
                <a:lnTo>
                  <a:pt x="30679" y="18101"/>
                </a:lnTo>
                <a:lnTo>
                  <a:pt x="45653" y="15021"/>
                </a:lnTo>
                <a:lnTo>
                  <a:pt x="60939" y="15021"/>
                </a:lnTo>
                <a:lnTo>
                  <a:pt x="59034" y="1797"/>
                </a:lnTo>
                <a:lnTo>
                  <a:pt x="47767" y="311"/>
                </a:lnTo>
                <a:lnTo>
                  <a:pt x="33298" y="0"/>
                </a:lnTo>
                <a:close/>
              </a:path>
              <a:path w="61083" h="69123">
                <a:moveTo>
                  <a:pt x="60956" y="52816"/>
                </a:moveTo>
                <a:lnTo>
                  <a:pt x="56410" y="53197"/>
                </a:lnTo>
                <a:lnTo>
                  <a:pt x="52740" y="53832"/>
                </a:lnTo>
                <a:lnTo>
                  <a:pt x="60956" y="53832"/>
                </a:lnTo>
                <a:lnTo>
                  <a:pt x="60956" y="52816"/>
                </a:lnTo>
                <a:close/>
              </a:path>
              <a:path w="61083" h="69123">
                <a:moveTo>
                  <a:pt x="60939" y="15021"/>
                </a:moveTo>
                <a:lnTo>
                  <a:pt x="50593" y="15021"/>
                </a:lnTo>
                <a:lnTo>
                  <a:pt x="56410" y="15643"/>
                </a:lnTo>
                <a:lnTo>
                  <a:pt x="61083" y="16024"/>
                </a:lnTo>
                <a:lnTo>
                  <a:pt x="60939" y="1502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551825" y="3343204"/>
            <a:ext cx="68265" cy="72428"/>
          </a:xfrm>
          <a:custGeom>
            <a:avLst/>
            <a:gdLst/>
            <a:ahLst/>
            <a:cxnLst/>
            <a:rect l="l" t="t" r="r" b="b"/>
            <a:pathLst>
              <a:path w="68265" h="72428">
                <a:moveTo>
                  <a:pt x="33002" y="0"/>
                </a:moveTo>
                <a:lnTo>
                  <a:pt x="397" y="21272"/>
                </a:lnTo>
                <a:lnTo>
                  <a:pt x="0" y="37757"/>
                </a:lnTo>
                <a:lnTo>
                  <a:pt x="2335" y="47459"/>
                </a:lnTo>
                <a:lnTo>
                  <a:pt x="9499" y="56503"/>
                </a:lnTo>
                <a:lnTo>
                  <a:pt x="25951" y="69561"/>
                </a:lnTo>
                <a:lnTo>
                  <a:pt x="33451" y="72370"/>
                </a:lnTo>
                <a:lnTo>
                  <a:pt x="43277" y="72428"/>
                </a:lnTo>
                <a:lnTo>
                  <a:pt x="53754" y="61937"/>
                </a:lnTo>
                <a:lnTo>
                  <a:pt x="60952" y="50863"/>
                </a:lnTo>
                <a:lnTo>
                  <a:pt x="30526" y="50863"/>
                </a:lnTo>
                <a:lnTo>
                  <a:pt x="18905" y="39230"/>
                </a:lnTo>
                <a:lnTo>
                  <a:pt x="19426" y="28219"/>
                </a:lnTo>
                <a:lnTo>
                  <a:pt x="19426" y="21272"/>
                </a:lnTo>
                <a:lnTo>
                  <a:pt x="23896" y="18668"/>
                </a:lnTo>
                <a:lnTo>
                  <a:pt x="68245" y="18668"/>
                </a:lnTo>
                <a:lnTo>
                  <a:pt x="68245" y="5880"/>
                </a:lnTo>
                <a:lnTo>
                  <a:pt x="59781" y="1379"/>
                </a:lnTo>
                <a:lnTo>
                  <a:pt x="48541" y="74"/>
                </a:lnTo>
                <a:lnTo>
                  <a:pt x="33002" y="0"/>
                </a:lnTo>
                <a:close/>
              </a:path>
              <a:path w="68265" h="72428">
                <a:moveTo>
                  <a:pt x="68245" y="18668"/>
                </a:moveTo>
                <a:lnTo>
                  <a:pt x="45042" y="18668"/>
                </a:lnTo>
                <a:lnTo>
                  <a:pt x="49195" y="21272"/>
                </a:lnTo>
                <a:lnTo>
                  <a:pt x="49195" y="28219"/>
                </a:lnTo>
                <a:lnTo>
                  <a:pt x="49716" y="39230"/>
                </a:lnTo>
                <a:lnTo>
                  <a:pt x="38095" y="50863"/>
                </a:lnTo>
                <a:lnTo>
                  <a:pt x="60952" y="50863"/>
                </a:lnTo>
                <a:lnTo>
                  <a:pt x="63573" y="46830"/>
                </a:lnTo>
                <a:lnTo>
                  <a:pt x="67531" y="32098"/>
                </a:lnTo>
                <a:lnTo>
                  <a:pt x="68265" y="22678"/>
                </a:lnTo>
                <a:lnTo>
                  <a:pt x="68245" y="18668"/>
                </a:lnTo>
                <a:close/>
              </a:path>
            </a:pathLst>
          </a:custGeom>
          <a:solidFill>
            <a:srgbClr val="F89727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6" name="object 56"/>
          <p:cNvSpPr txBox="1"/>
          <p:nvPr/>
        </p:nvSpPr>
        <p:spPr>
          <a:xfrm>
            <a:off x="1938842" y="3384471"/>
            <a:ext cx="695325" cy="2012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85"/>
              </a:lnSpc>
            </a:pPr>
            <a:r>
              <a:rPr sz="1000" b="1" spc="-75" dirty="0">
                <a:solidFill>
                  <a:srgbClr val="FFFFFF"/>
                </a:solidFill>
                <a:latin typeface="Verdana"/>
                <a:cs typeface="Verdana"/>
              </a:rPr>
              <a:t>Da</a:t>
            </a:r>
            <a:r>
              <a:rPr sz="1000" b="1" spc="-50" dirty="0">
                <a:solidFill>
                  <a:srgbClr val="FFFFFF"/>
                </a:solidFill>
                <a:latin typeface="Verdana"/>
                <a:cs typeface="Verdana"/>
              </a:rPr>
              <a:t>m</a:t>
            </a:r>
            <a:r>
              <a:rPr sz="1000" b="1" spc="-60" dirty="0">
                <a:solidFill>
                  <a:srgbClr val="FFFFFF"/>
                </a:solidFill>
                <a:latin typeface="Verdana"/>
                <a:cs typeface="Verdana"/>
              </a:rPr>
              <a:t>ase</a:t>
            </a:r>
            <a:r>
              <a:rPr sz="1000" b="1" spc="-45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endParaRPr sz="1000">
              <a:latin typeface="Verdana"/>
              <a:cs typeface="Verdana"/>
            </a:endParaRPr>
          </a:p>
          <a:p>
            <a:pPr marL="285115">
              <a:lnSpc>
                <a:spcPts val="285"/>
              </a:lnSpc>
            </a:pPr>
            <a:r>
              <a:rPr sz="375" b="1" spc="-7" baseline="11111" dirty="0">
                <a:solidFill>
                  <a:srgbClr val="FFFFFF"/>
                </a:solidFill>
                <a:latin typeface="Verdana"/>
                <a:cs typeface="Verdana"/>
              </a:rPr>
              <a:t>F</a:t>
            </a:r>
            <a:r>
              <a:rPr sz="250" b="1" spc="-200" dirty="0">
                <a:solidFill>
                  <a:srgbClr val="FFFFFF"/>
                </a:solidFill>
                <a:latin typeface="Verdana"/>
                <a:cs typeface="Verdana"/>
              </a:rPr>
              <a:t>D</a:t>
            </a:r>
            <a:r>
              <a:rPr sz="375" b="1" spc="-7" baseline="11111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375" b="1" spc="-127" baseline="11111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250" b="1" spc="-7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375" b="1" spc="-150" baseline="11111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250" b="1" spc="-15" dirty="0">
                <a:solidFill>
                  <a:srgbClr val="FFFFFF"/>
                </a:solidFill>
                <a:latin typeface="Verdana"/>
                <a:cs typeface="Verdana"/>
              </a:rPr>
              <a:t>f</a:t>
            </a:r>
            <a:r>
              <a:rPr sz="375" b="1" spc="-127" baseline="11111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250" b="1" spc="1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250" b="1" spc="-180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375" b="1" spc="7" baseline="11111" dirty="0">
                <a:solidFill>
                  <a:srgbClr val="FFFFFF"/>
                </a:solidFill>
                <a:latin typeface="Verdana"/>
                <a:cs typeface="Verdana"/>
              </a:rPr>
              <a:t>li</a:t>
            </a:r>
            <a:r>
              <a:rPr sz="375" b="1" spc="-270" baseline="11111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250" b="1" spc="0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sz="250" b="1" spc="-14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375" b="1" spc="15" baseline="11111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375" b="1" spc="-37" baseline="11111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50" b="1" spc="-204" dirty="0">
                <a:solidFill>
                  <a:srgbClr val="FFFFFF"/>
                </a:solidFill>
                <a:latin typeface="Verdana"/>
                <a:cs typeface="Verdana"/>
              </a:rPr>
              <a:t>&amp;</a:t>
            </a:r>
            <a:r>
              <a:rPr sz="375" b="1" spc="15" baseline="11111" dirty="0">
                <a:solidFill>
                  <a:srgbClr val="FFFFFF"/>
                </a:solidFill>
                <a:latin typeface="Verdana"/>
                <a:cs typeface="Verdana"/>
              </a:rPr>
              <a:t>p</a:t>
            </a:r>
            <a:r>
              <a:rPr sz="375" b="1" spc="0" baseline="11111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375" b="1" spc="-247" baseline="11111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250" b="1" spc="-10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375" b="1" spc="-157" baseline="11111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250" b="1" spc="-50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375" b="1" spc="-165" baseline="11111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250" b="1" spc="-40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sz="375" b="1" spc="-165" baseline="11111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sz="250" b="1" spc="-70" dirty="0">
                <a:solidFill>
                  <a:srgbClr val="FFFFFF"/>
                </a:solidFill>
                <a:latin typeface="Verdana"/>
                <a:cs typeface="Verdana"/>
              </a:rPr>
              <a:t>u</a:t>
            </a:r>
            <a:r>
              <a:rPr sz="375" b="1" spc="-60" baseline="11111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250" b="1" spc="-65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375" b="1" spc="-30" baseline="11111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250" b="1" spc="-7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375" b="1" spc="-157" baseline="11111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250" b="1" spc="-5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375" b="1" spc="-240" baseline="11111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250" b="1" spc="10" dirty="0">
                <a:solidFill>
                  <a:srgbClr val="FFFFFF"/>
                </a:solidFill>
                <a:latin typeface="Verdana"/>
                <a:cs typeface="Verdana"/>
              </a:rPr>
              <a:t>y</a:t>
            </a:r>
            <a:endParaRPr sz="250">
              <a:latin typeface="Verdana"/>
              <a:cs typeface="Verdana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5402211" y="2507341"/>
            <a:ext cx="614045" cy="749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400" b="1" spc="35" dirty="0">
                <a:solidFill>
                  <a:srgbClr val="FFFFFF"/>
                </a:solidFill>
                <a:latin typeface="Verdana"/>
                <a:cs typeface="Verdana"/>
              </a:rPr>
              <a:t>De</a:t>
            </a:r>
            <a:r>
              <a:rPr sz="400" b="1" spc="10" dirty="0">
                <a:solidFill>
                  <a:srgbClr val="FFFFFF"/>
                </a:solidFill>
                <a:latin typeface="Verdana"/>
                <a:cs typeface="Verdana"/>
              </a:rPr>
              <a:t>f</a:t>
            </a:r>
            <a:r>
              <a:rPr sz="400" b="1" spc="15" dirty="0">
                <a:solidFill>
                  <a:srgbClr val="FFFFFF"/>
                </a:solidFill>
                <a:latin typeface="Verdana"/>
                <a:cs typeface="Verdana"/>
              </a:rPr>
              <a:t>en</a:t>
            </a:r>
            <a:r>
              <a:rPr sz="400" b="1" spc="10" dirty="0">
                <a:solidFill>
                  <a:srgbClr val="FFFFFF"/>
                </a:solidFill>
                <a:latin typeface="Verdana"/>
                <a:cs typeface="Verdana"/>
              </a:rPr>
              <a:t>ce</a:t>
            </a:r>
            <a:r>
              <a:rPr sz="400" b="1" spc="-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400" b="1" spc="55" dirty="0">
                <a:solidFill>
                  <a:srgbClr val="FFFFFF"/>
                </a:solidFill>
                <a:latin typeface="Verdana"/>
                <a:cs typeface="Verdana"/>
              </a:rPr>
              <a:t>&amp;</a:t>
            </a:r>
            <a:r>
              <a:rPr sz="400" b="1" spc="-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400" b="1" spc="10" dirty="0">
                <a:solidFill>
                  <a:srgbClr val="FFFFFF"/>
                </a:solidFill>
                <a:latin typeface="Verdana"/>
                <a:cs typeface="Verdana"/>
              </a:rPr>
              <a:t>Se</a:t>
            </a:r>
            <a:r>
              <a:rPr sz="400" b="1" spc="15" dirty="0">
                <a:solidFill>
                  <a:srgbClr val="FFFFFF"/>
                </a:solidFill>
                <a:latin typeface="Verdana"/>
                <a:cs typeface="Verdana"/>
              </a:rPr>
              <a:t>curity</a:t>
            </a:r>
            <a:endParaRPr sz="400">
              <a:latin typeface="Verdana"/>
              <a:cs typeface="Verdana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1949204" y="3743218"/>
            <a:ext cx="975360" cy="2165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50" spc="5" dirty="0">
                <a:solidFill>
                  <a:srgbClr val="FFFFFF"/>
                </a:solidFill>
                <a:latin typeface="Arial"/>
                <a:cs typeface="Arial"/>
              </a:rPr>
              <a:t>Büyü</a:t>
            </a:r>
            <a:r>
              <a:rPr sz="350" spc="-10" dirty="0">
                <a:solidFill>
                  <a:srgbClr val="FFFFFF"/>
                </a:solidFill>
                <a:latin typeface="Arial"/>
                <a:cs typeface="Arial"/>
              </a:rPr>
              <a:t>k</a:t>
            </a:r>
            <a:r>
              <a:rPr sz="350" spc="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350" spc="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350" spc="-1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50" spc="40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350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50" spc="0" dirty="0">
                <a:solidFill>
                  <a:srgbClr val="FFFFFF"/>
                </a:solidFill>
                <a:latin typeface="Arial"/>
                <a:cs typeface="Arial"/>
              </a:rPr>
              <a:t>Di</a:t>
            </a:r>
            <a:r>
              <a:rPr sz="350" spc="-15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350" spc="2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350" spc="2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350" spc="0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50" spc="-10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350" spc="40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350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50" spc="-40" dirty="0">
                <a:solidFill>
                  <a:srgbClr val="F89727"/>
                </a:solidFill>
                <a:latin typeface="Lucida Sans"/>
                <a:cs typeface="Lucida Sans"/>
              </a:rPr>
              <a:t>//</a:t>
            </a:r>
            <a:r>
              <a:rPr sz="350" spc="0" dirty="0">
                <a:solidFill>
                  <a:srgbClr val="F89727"/>
                </a:solidFill>
                <a:latin typeface="Lucida Sans"/>
                <a:cs typeface="Lucida Sans"/>
              </a:rPr>
              <a:t> </a:t>
            </a:r>
            <a:r>
              <a:rPr sz="350" spc="5" dirty="0">
                <a:solidFill>
                  <a:srgbClr val="FFFFFF"/>
                </a:solidFill>
                <a:latin typeface="Arial"/>
                <a:cs typeface="Arial"/>
              </a:rPr>
              <a:t>Ugurmumcu</a:t>
            </a:r>
            <a:r>
              <a:rPr sz="350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50" spc="-5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350" spc="2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350" spc="15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350" spc="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350" spc="-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350" spc="40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350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50" spc="35" dirty="0">
                <a:solidFill>
                  <a:srgbClr val="FFFFFF"/>
                </a:solidFill>
                <a:latin typeface="Arial"/>
                <a:cs typeface="Arial"/>
              </a:rPr>
              <a:t>60</a:t>
            </a:r>
            <a:r>
              <a:rPr sz="350" spc="5" dirty="0">
                <a:solidFill>
                  <a:srgbClr val="FFFFFF"/>
                </a:solidFill>
                <a:latin typeface="Arial"/>
                <a:cs typeface="Arial"/>
              </a:rPr>
              <a:t>/</a:t>
            </a:r>
            <a:r>
              <a:rPr sz="350" spc="20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350">
              <a:latin typeface="Arial"/>
              <a:cs typeface="Arial"/>
            </a:endParaRPr>
          </a:p>
          <a:p>
            <a:pPr marL="12700" marR="156845">
              <a:lnSpc>
                <a:spcPct val="140800"/>
              </a:lnSpc>
            </a:pPr>
            <a:r>
              <a:rPr sz="350" spc="-10" dirty="0">
                <a:solidFill>
                  <a:srgbClr val="FFFFFF"/>
                </a:solidFill>
                <a:latin typeface="Arial"/>
                <a:cs typeface="Arial"/>
              </a:rPr>
              <a:t>G.</a:t>
            </a:r>
            <a:r>
              <a:rPr sz="350" spc="-30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350" spc="10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sz="350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50" spc="-40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350" spc="0" dirty="0">
                <a:solidFill>
                  <a:srgbClr val="FFFFFF"/>
                </a:solidFill>
                <a:latin typeface="Arial"/>
                <a:cs typeface="Arial"/>
              </a:rPr>
              <a:t>asa</a:t>
            </a:r>
            <a:r>
              <a:rPr sz="350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50" spc="-5" dirty="0">
                <a:solidFill>
                  <a:srgbClr val="FFFFFF"/>
                </a:solidFill>
                <a:latin typeface="Arial"/>
                <a:cs typeface="Arial"/>
              </a:rPr>
              <a:t>Çan</a:t>
            </a:r>
            <a:r>
              <a:rPr sz="350" spc="-10" dirty="0">
                <a:solidFill>
                  <a:srgbClr val="FFFFFF"/>
                </a:solidFill>
                <a:latin typeface="Arial"/>
                <a:cs typeface="Arial"/>
              </a:rPr>
              <a:t>ka</a:t>
            </a:r>
            <a:r>
              <a:rPr sz="350" spc="-5" dirty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sz="350" spc="10" dirty="0">
                <a:solidFill>
                  <a:srgbClr val="FFFFFF"/>
                </a:solidFill>
                <a:latin typeface="Arial"/>
                <a:cs typeface="Arial"/>
              </a:rPr>
              <a:t>a-An</a:t>
            </a:r>
            <a:r>
              <a:rPr sz="350" spc="5" dirty="0">
                <a:solidFill>
                  <a:srgbClr val="FFFFFF"/>
                </a:solidFill>
                <a:latin typeface="Arial"/>
                <a:cs typeface="Arial"/>
              </a:rPr>
              <a:t>k</a:t>
            </a:r>
            <a:r>
              <a:rPr sz="350" spc="1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50" spc="-1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350" spc="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50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50" spc="-40" dirty="0">
                <a:solidFill>
                  <a:srgbClr val="F89727"/>
                </a:solidFill>
                <a:latin typeface="Lucida Sans"/>
                <a:cs typeface="Lucida Sans"/>
              </a:rPr>
              <a:t>//</a:t>
            </a:r>
            <a:r>
              <a:rPr sz="350" spc="0" dirty="0">
                <a:solidFill>
                  <a:srgbClr val="F89727"/>
                </a:solidFill>
                <a:latin typeface="Lucida Sans"/>
                <a:cs typeface="Lucida Sans"/>
              </a:rPr>
              <a:t> </a:t>
            </a:r>
            <a:r>
              <a:rPr sz="350" spc="-6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350" spc="15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350" spc="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350" spc="-10" dirty="0">
                <a:solidFill>
                  <a:srgbClr val="FFFFFF"/>
                </a:solidFill>
                <a:latin typeface="Arial"/>
                <a:cs typeface="Arial"/>
              </a:rPr>
              <a:t>k</a:t>
            </a:r>
            <a:r>
              <a:rPr sz="350" spc="5" dirty="0">
                <a:solidFill>
                  <a:srgbClr val="FFFFFF"/>
                </a:solidFill>
                <a:latin typeface="Arial"/>
                <a:cs typeface="Arial"/>
              </a:rPr>
              <a:t>ey</a:t>
            </a:r>
            <a:r>
              <a:rPr sz="350" spc="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50" spc="-6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350" spc="5" dirty="0">
                <a:solidFill>
                  <a:srgbClr val="FFFFFF"/>
                </a:solidFill>
                <a:latin typeface="Arial"/>
                <a:cs typeface="Arial"/>
              </a:rPr>
              <a:t>el.:</a:t>
            </a:r>
            <a:r>
              <a:rPr sz="350" spc="15" dirty="0">
                <a:solidFill>
                  <a:srgbClr val="FFFFFF"/>
                </a:solidFill>
                <a:latin typeface="Arial"/>
                <a:cs typeface="Arial"/>
              </a:rPr>
              <a:t> +45 </a:t>
            </a:r>
            <a:r>
              <a:rPr sz="350" spc="20" dirty="0">
                <a:solidFill>
                  <a:srgbClr val="FFFFFF"/>
                </a:solidFill>
                <a:latin typeface="Arial"/>
                <a:cs typeface="Arial"/>
              </a:rPr>
              <a:t>70</a:t>
            </a:r>
            <a:r>
              <a:rPr sz="350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50" spc="20" dirty="0">
                <a:solidFill>
                  <a:srgbClr val="FFFFFF"/>
                </a:solidFill>
                <a:latin typeface="Arial"/>
                <a:cs typeface="Arial"/>
              </a:rPr>
              <a:t>230</a:t>
            </a:r>
            <a:r>
              <a:rPr sz="350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50" spc="20" dirty="0">
                <a:solidFill>
                  <a:srgbClr val="FFFFFF"/>
                </a:solidFill>
                <a:latin typeface="Arial"/>
                <a:cs typeface="Arial"/>
              </a:rPr>
              <a:t>093</a:t>
            </a:r>
            <a:r>
              <a:rPr sz="350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50" spc="-40" dirty="0">
                <a:solidFill>
                  <a:srgbClr val="F89727"/>
                </a:solidFill>
                <a:latin typeface="Lucida Sans"/>
                <a:cs typeface="Lucida Sans"/>
              </a:rPr>
              <a:t>//</a:t>
            </a:r>
            <a:r>
              <a:rPr sz="350" spc="0" dirty="0">
                <a:solidFill>
                  <a:srgbClr val="F89727"/>
                </a:solidFill>
                <a:latin typeface="Lucida Sans"/>
                <a:cs typeface="Lucida Sans"/>
              </a:rPr>
              <a:t> </a:t>
            </a:r>
            <a:r>
              <a:rPr sz="350" spc="5" dirty="0">
                <a:solidFill>
                  <a:srgbClr val="FFFFFF"/>
                </a:solidFill>
                <a:latin typeface="Arial"/>
                <a:cs typeface="Arial"/>
              </a:rPr>
              <a:t>dama</a:t>
            </a:r>
            <a:r>
              <a:rPr sz="350" spc="0" dirty="0">
                <a:solidFill>
                  <a:srgbClr val="FFFFFF"/>
                </a:solidFill>
                <a:latin typeface="Arial"/>
                <a:cs typeface="Arial"/>
              </a:rPr>
              <a:t>sec.</a:t>
            </a:r>
            <a:r>
              <a:rPr sz="350" spc="-5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350" spc="15" dirty="0">
                <a:solidFill>
                  <a:srgbClr val="FFFFFF"/>
                </a:solidFill>
                <a:latin typeface="Arial"/>
                <a:cs typeface="Arial"/>
              </a:rPr>
              <a:t>om</a:t>
            </a:r>
            <a:endParaRPr sz="350">
              <a:latin typeface="Arial"/>
              <a:cs typeface="Arial"/>
            </a:endParaRPr>
          </a:p>
        </p:txBody>
      </p:sp>
      <p:sp>
        <p:nvSpPr>
          <p:cNvPr id="59" name="object 59"/>
          <p:cNvSpPr/>
          <p:nvPr/>
        </p:nvSpPr>
        <p:spPr>
          <a:xfrm>
            <a:off x="9187200" y="2056439"/>
            <a:ext cx="73836" cy="76530"/>
          </a:xfrm>
          <a:custGeom>
            <a:avLst/>
            <a:gdLst/>
            <a:ahLst/>
            <a:cxnLst/>
            <a:rect l="l" t="t" r="r" b="b"/>
            <a:pathLst>
              <a:path w="73836" h="76530">
                <a:moveTo>
                  <a:pt x="35204" y="0"/>
                </a:moveTo>
                <a:lnTo>
                  <a:pt x="0" y="0"/>
                </a:lnTo>
                <a:lnTo>
                  <a:pt x="0" y="76530"/>
                </a:lnTo>
                <a:lnTo>
                  <a:pt x="35090" y="76530"/>
                </a:lnTo>
                <a:lnTo>
                  <a:pt x="44112" y="75821"/>
                </a:lnTo>
                <a:lnTo>
                  <a:pt x="56403" y="71624"/>
                </a:lnTo>
                <a:lnTo>
                  <a:pt x="65810" y="63295"/>
                </a:lnTo>
                <a:lnTo>
                  <a:pt x="65909" y="63080"/>
                </a:lnTo>
                <a:lnTo>
                  <a:pt x="27330" y="63080"/>
                </a:lnTo>
                <a:lnTo>
                  <a:pt x="20993" y="62864"/>
                </a:lnTo>
                <a:lnTo>
                  <a:pt x="20993" y="13449"/>
                </a:lnTo>
                <a:lnTo>
                  <a:pt x="27330" y="13233"/>
                </a:lnTo>
                <a:lnTo>
                  <a:pt x="66907" y="13233"/>
                </a:lnTo>
                <a:lnTo>
                  <a:pt x="61610" y="6860"/>
                </a:lnTo>
                <a:lnTo>
                  <a:pt x="49737" y="1554"/>
                </a:lnTo>
                <a:lnTo>
                  <a:pt x="35204" y="0"/>
                </a:lnTo>
                <a:close/>
              </a:path>
              <a:path w="73836" h="76530">
                <a:moveTo>
                  <a:pt x="66907" y="13233"/>
                </a:moveTo>
                <a:lnTo>
                  <a:pt x="27330" y="13233"/>
                </a:lnTo>
                <a:lnTo>
                  <a:pt x="37199" y="13874"/>
                </a:lnTo>
                <a:lnTo>
                  <a:pt x="45614" y="18833"/>
                </a:lnTo>
                <a:lnTo>
                  <a:pt x="49886" y="30798"/>
                </a:lnTo>
                <a:lnTo>
                  <a:pt x="50262" y="52326"/>
                </a:lnTo>
                <a:lnTo>
                  <a:pt x="42382" y="61086"/>
                </a:lnTo>
                <a:lnTo>
                  <a:pt x="27330" y="63080"/>
                </a:lnTo>
                <a:lnTo>
                  <a:pt x="65909" y="63080"/>
                </a:lnTo>
                <a:lnTo>
                  <a:pt x="71799" y="50416"/>
                </a:lnTo>
                <a:lnTo>
                  <a:pt x="73836" y="32573"/>
                </a:lnTo>
                <a:lnTo>
                  <a:pt x="69938" y="16879"/>
                </a:lnTo>
                <a:lnTo>
                  <a:pt x="66907" y="1323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9270072" y="2074594"/>
            <a:ext cx="54334" cy="60121"/>
          </a:xfrm>
          <a:custGeom>
            <a:avLst/>
            <a:gdLst/>
            <a:ahLst/>
            <a:cxnLst/>
            <a:rect l="l" t="t" r="r" b="b"/>
            <a:pathLst>
              <a:path w="54334" h="60121">
                <a:moveTo>
                  <a:pt x="51543" y="11810"/>
                </a:moveTo>
                <a:lnTo>
                  <a:pt x="33226" y="11810"/>
                </a:lnTo>
                <a:lnTo>
                  <a:pt x="34001" y="15633"/>
                </a:lnTo>
                <a:lnTo>
                  <a:pt x="28576" y="22953"/>
                </a:lnTo>
                <a:lnTo>
                  <a:pt x="16862" y="23780"/>
                </a:lnTo>
                <a:lnTo>
                  <a:pt x="6625" y="27746"/>
                </a:lnTo>
                <a:lnTo>
                  <a:pt x="219" y="37272"/>
                </a:lnTo>
                <a:lnTo>
                  <a:pt x="0" y="54780"/>
                </a:lnTo>
                <a:lnTo>
                  <a:pt x="12612" y="59601"/>
                </a:lnTo>
                <a:lnTo>
                  <a:pt x="26229" y="60121"/>
                </a:lnTo>
                <a:lnTo>
                  <a:pt x="29073" y="60120"/>
                </a:lnTo>
                <a:lnTo>
                  <a:pt x="38758" y="59814"/>
                </a:lnTo>
                <a:lnTo>
                  <a:pt x="54334" y="58267"/>
                </a:lnTo>
                <a:lnTo>
                  <a:pt x="53782" y="49085"/>
                </a:lnTo>
                <a:lnTo>
                  <a:pt x="20336" y="49085"/>
                </a:lnTo>
                <a:lnTo>
                  <a:pt x="14862" y="48640"/>
                </a:lnTo>
                <a:lnTo>
                  <a:pt x="14862" y="34328"/>
                </a:lnTo>
                <a:lnTo>
                  <a:pt x="20336" y="33883"/>
                </a:lnTo>
                <a:lnTo>
                  <a:pt x="52869" y="33883"/>
                </a:lnTo>
                <a:lnTo>
                  <a:pt x="51543" y="11810"/>
                </a:lnTo>
                <a:close/>
              </a:path>
              <a:path w="54334" h="60121">
                <a:moveTo>
                  <a:pt x="52869" y="33883"/>
                </a:moveTo>
                <a:lnTo>
                  <a:pt x="20336" y="33883"/>
                </a:lnTo>
                <a:lnTo>
                  <a:pt x="34433" y="33997"/>
                </a:lnTo>
                <a:lnTo>
                  <a:pt x="34433" y="48425"/>
                </a:lnTo>
                <a:lnTo>
                  <a:pt x="31804" y="48869"/>
                </a:lnTo>
                <a:lnTo>
                  <a:pt x="28527" y="49085"/>
                </a:lnTo>
                <a:lnTo>
                  <a:pt x="53782" y="49085"/>
                </a:lnTo>
                <a:lnTo>
                  <a:pt x="52869" y="33883"/>
                </a:lnTo>
                <a:close/>
              </a:path>
              <a:path w="54334" h="60121">
                <a:moveTo>
                  <a:pt x="25393" y="0"/>
                </a:moveTo>
                <a:lnTo>
                  <a:pt x="12192" y="260"/>
                </a:lnTo>
                <a:lnTo>
                  <a:pt x="105" y="2070"/>
                </a:lnTo>
                <a:lnTo>
                  <a:pt x="105" y="13665"/>
                </a:lnTo>
                <a:lnTo>
                  <a:pt x="10709" y="11810"/>
                </a:lnTo>
                <a:lnTo>
                  <a:pt x="51543" y="11810"/>
                </a:lnTo>
                <a:lnTo>
                  <a:pt x="51321" y="8125"/>
                </a:lnTo>
                <a:lnTo>
                  <a:pt x="40133" y="1300"/>
                </a:lnTo>
                <a:lnTo>
                  <a:pt x="2539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9334562" y="2074597"/>
            <a:ext cx="99822" cy="58369"/>
          </a:xfrm>
          <a:custGeom>
            <a:avLst/>
            <a:gdLst/>
            <a:ahLst/>
            <a:cxnLst/>
            <a:rect l="l" t="t" r="r" b="b"/>
            <a:pathLst>
              <a:path w="99822" h="58369">
                <a:moveTo>
                  <a:pt x="18478" y="977"/>
                </a:moveTo>
                <a:lnTo>
                  <a:pt x="0" y="977"/>
                </a:lnTo>
                <a:lnTo>
                  <a:pt x="0" y="58369"/>
                </a:lnTo>
                <a:lnTo>
                  <a:pt x="20446" y="58369"/>
                </a:lnTo>
                <a:lnTo>
                  <a:pt x="20446" y="17157"/>
                </a:lnTo>
                <a:lnTo>
                  <a:pt x="21755" y="16497"/>
                </a:lnTo>
                <a:lnTo>
                  <a:pt x="27114" y="14528"/>
                </a:lnTo>
                <a:lnTo>
                  <a:pt x="98444" y="14528"/>
                </a:lnTo>
                <a:lnTo>
                  <a:pt x="95278" y="7429"/>
                </a:lnTo>
                <a:lnTo>
                  <a:pt x="57289" y="7429"/>
                </a:lnTo>
                <a:lnTo>
                  <a:pt x="56922" y="6883"/>
                </a:lnTo>
                <a:lnTo>
                  <a:pt x="18478" y="6883"/>
                </a:lnTo>
                <a:lnTo>
                  <a:pt x="18478" y="977"/>
                </a:lnTo>
                <a:close/>
              </a:path>
              <a:path w="99822" h="58369">
                <a:moveTo>
                  <a:pt x="98444" y="14528"/>
                </a:moveTo>
                <a:lnTo>
                  <a:pt x="39027" y="14528"/>
                </a:lnTo>
                <a:lnTo>
                  <a:pt x="39471" y="20218"/>
                </a:lnTo>
                <a:lnTo>
                  <a:pt x="39471" y="58369"/>
                </a:lnTo>
                <a:lnTo>
                  <a:pt x="59918" y="58369"/>
                </a:lnTo>
                <a:lnTo>
                  <a:pt x="59918" y="17157"/>
                </a:lnTo>
                <a:lnTo>
                  <a:pt x="61226" y="16497"/>
                </a:lnTo>
                <a:lnTo>
                  <a:pt x="66916" y="14643"/>
                </a:lnTo>
                <a:lnTo>
                  <a:pt x="98495" y="14643"/>
                </a:lnTo>
                <a:close/>
              </a:path>
              <a:path w="99822" h="58369">
                <a:moveTo>
                  <a:pt x="98495" y="14643"/>
                </a:moveTo>
                <a:lnTo>
                  <a:pt x="78828" y="14643"/>
                </a:lnTo>
                <a:lnTo>
                  <a:pt x="79252" y="20218"/>
                </a:lnTo>
                <a:lnTo>
                  <a:pt x="79260" y="58369"/>
                </a:lnTo>
                <a:lnTo>
                  <a:pt x="99821" y="58369"/>
                </a:lnTo>
                <a:lnTo>
                  <a:pt x="99818" y="17609"/>
                </a:lnTo>
                <a:lnTo>
                  <a:pt x="98495" y="14643"/>
                </a:lnTo>
                <a:close/>
              </a:path>
              <a:path w="99822" h="58369">
                <a:moveTo>
                  <a:pt x="81547" y="2"/>
                </a:moveTo>
                <a:lnTo>
                  <a:pt x="69009" y="2219"/>
                </a:lnTo>
                <a:lnTo>
                  <a:pt x="57289" y="7429"/>
                </a:lnTo>
                <a:lnTo>
                  <a:pt x="95278" y="7429"/>
                </a:lnTo>
                <a:lnTo>
                  <a:pt x="93732" y="3963"/>
                </a:lnTo>
                <a:lnTo>
                  <a:pt x="81547" y="2"/>
                </a:lnTo>
                <a:close/>
              </a:path>
              <a:path w="99822" h="58369">
                <a:moveTo>
                  <a:pt x="47447" y="0"/>
                </a:moveTo>
                <a:lnTo>
                  <a:pt x="32139" y="2"/>
                </a:lnTo>
                <a:lnTo>
                  <a:pt x="25920" y="3390"/>
                </a:lnTo>
                <a:lnTo>
                  <a:pt x="18478" y="6883"/>
                </a:lnTo>
                <a:lnTo>
                  <a:pt x="56922" y="6883"/>
                </a:lnTo>
                <a:lnTo>
                  <a:pt x="53682" y="2070"/>
                </a:lnTo>
                <a:lnTo>
                  <a:pt x="4744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9446517" y="2074594"/>
            <a:ext cx="54334" cy="60121"/>
          </a:xfrm>
          <a:custGeom>
            <a:avLst/>
            <a:gdLst/>
            <a:ahLst/>
            <a:cxnLst/>
            <a:rect l="l" t="t" r="r" b="b"/>
            <a:pathLst>
              <a:path w="54334" h="60121">
                <a:moveTo>
                  <a:pt x="51543" y="11810"/>
                </a:moveTo>
                <a:lnTo>
                  <a:pt x="33226" y="11810"/>
                </a:lnTo>
                <a:lnTo>
                  <a:pt x="34001" y="15633"/>
                </a:lnTo>
                <a:lnTo>
                  <a:pt x="28576" y="22953"/>
                </a:lnTo>
                <a:lnTo>
                  <a:pt x="16862" y="23780"/>
                </a:lnTo>
                <a:lnTo>
                  <a:pt x="6625" y="27746"/>
                </a:lnTo>
                <a:lnTo>
                  <a:pt x="219" y="37272"/>
                </a:lnTo>
                <a:lnTo>
                  <a:pt x="0" y="54780"/>
                </a:lnTo>
                <a:lnTo>
                  <a:pt x="12612" y="59601"/>
                </a:lnTo>
                <a:lnTo>
                  <a:pt x="26229" y="60121"/>
                </a:lnTo>
                <a:lnTo>
                  <a:pt x="29073" y="60120"/>
                </a:lnTo>
                <a:lnTo>
                  <a:pt x="38758" y="59814"/>
                </a:lnTo>
                <a:lnTo>
                  <a:pt x="54334" y="58267"/>
                </a:lnTo>
                <a:lnTo>
                  <a:pt x="53782" y="49085"/>
                </a:lnTo>
                <a:lnTo>
                  <a:pt x="20336" y="49085"/>
                </a:lnTo>
                <a:lnTo>
                  <a:pt x="14862" y="48640"/>
                </a:lnTo>
                <a:lnTo>
                  <a:pt x="14862" y="34328"/>
                </a:lnTo>
                <a:lnTo>
                  <a:pt x="20336" y="33883"/>
                </a:lnTo>
                <a:lnTo>
                  <a:pt x="52869" y="33883"/>
                </a:lnTo>
                <a:lnTo>
                  <a:pt x="51543" y="11810"/>
                </a:lnTo>
                <a:close/>
              </a:path>
              <a:path w="54334" h="60121">
                <a:moveTo>
                  <a:pt x="52869" y="33883"/>
                </a:moveTo>
                <a:lnTo>
                  <a:pt x="20336" y="33883"/>
                </a:lnTo>
                <a:lnTo>
                  <a:pt x="34433" y="33997"/>
                </a:lnTo>
                <a:lnTo>
                  <a:pt x="34433" y="48425"/>
                </a:lnTo>
                <a:lnTo>
                  <a:pt x="31804" y="48869"/>
                </a:lnTo>
                <a:lnTo>
                  <a:pt x="28527" y="49085"/>
                </a:lnTo>
                <a:lnTo>
                  <a:pt x="53782" y="49085"/>
                </a:lnTo>
                <a:lnTo>
                  <a:pt x="52869" y="33883"/>
                </a:lnTo>
                <a:close/>
              </a:path>
              <a:path w="54334" h="60121">
                <a:moveTo>
                  <a:pt x="25393" y="0"/>
                </a:moveTo>
                <a:lnTo>
                  <a:pt x="12192" y="260"/>
                </a:lnTo>
                <a:lnTo>
                  <a:pt x="105" y="2070"/>
                </a:lnTo>
                <a:lnTo>
                  <a:pt x="105" y="13665"/>
                </a:lnTo>
                <a:lnTo>
                  <a:pt x="10709" y="11810"/>
                </a:lnTo>
                <a:lnTo>
                  <a:pt x="51543" y="11810"/>
                </a:lnTo>
                <a:lnTo>
                  <a:pt x="51321" y="8125"/>
                </a:lnTo>
                <a:lnTo>
                  <a:pt x="40133" y="1300"/>
                </a:lnTo>
                <a:lnTo>
                  <a:pt x="2539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9509452" y="2075599"/>
            <a:ext cx="51410" cy="58902"/>
          </a:xfrm>
          <a:custGeom>
            <a:avLst/>
            <a:gdLst/>
            <a:ahLst/>
            <a:cxnLst/>
            <a:rect l="l" t="t" r="r" b="b"/>
            <a:pathLst>
              <a:path w="51410" h="58902">
                <a:moveTo>
                  <a:pt x="356" y="44805"/>
                </a:moveTo>
                <a:lnTo>
                  <a:pt x="356" y="56718"/>
                </a:lnTo>
                <a:lnTo>
                  <a:pt x="13805" y="58902"/>
                </a:lnTo>
                <a:lnTo>
                  <a:pt x="22987" y="58902"/>
                </a:lnTo>
                <a:lnTo>
                  <a:pt x="35611" y="57355"/>
                </a:lnTo>
                <a:lnTo>
                  <a:pt x="47105" y="50580"/>
                </a:lnTo>
                <a:lnTo>
                  <a:pt x="48251" y="47205"/>
                </a:lnTo>
                <a:lnTo>
                  <a:pt x="10846" y="47205"/>
                </a:lnTo>
                <a:lnTo>
                  <a:pt x="356" y="44805"/>
                </a:lnTo>
                <a:close/>
              </a:path>
              <a:path w="51410" h="58902">
                <a:moveTo>
                  <a:pt x="51410" y="36817"/>
                </a:moveTo>
                <a:lnTo>
                  <a:pt x="32614" y="36817"/>
                </a:lnTo>
                <a:lnTo>
                  <a:pt x="32614" y="45999"/>
                </a:lnTo>
                <a:lnTo>
                  <a:pt x="27026" y="47205"/>
                </a:lnTo>
                <a:lnTo>
                  <a:pt x="48251" y="47205"/>
                </a:lnTo>
                <a:lnTo>
                  <a:pt x="51410" y="37909"/>
                </a:lnTo>
                <a:lnTo>
                  <a:pt x="51410" y="36817"/>
                </a:lnTo>
                <a:close/>
              </a:path>
              <a:path w="51410" h="58902">
                <a:moveTo>
                  <a:pt x="36155" y="0"/>
                </a:moveTo>
                <a:lnTo>
                  <a:pt x="15374" y="504"/>
                </a:lnTo>
                <a:lnTo>
                  <a:pt x="4155" y="7141"/>
                </a:lnTo>
                <a:lnTo>
                  <a:pt x="0" y="20662"/>
                </a:lnTo>
                <a:lnTo>
                  <a:pt x="7506" y="31730"/>
                </a:lnTo>
                <a:lnTo>
                  <a:pt x="20473" y="36055"/>
                </a:lnTo>
                <a:lnTo>
                  <a:pt x="27026" y="37261"/>
                </a:lnTo>
                <a:lnTo>
                  <a:pt x="32614" y="36817"/>
                </a:lnTo>
                <a:lnTo>
                  <a:pt x="51410" y="36817"/>
                </a:lnTo>
                <a:lnTo>
                  <a:pt x="51410" y="25666"/>
                </a:lnTo>
                <a:lnTo>
                  <a:pt x="41250" y="22720"/>
                </a:lnTo>
                <a:lnTo>
                  <a:pt x="28506" y="20535"/>
                </a:lnTo>
                <a:lnTo>
                  <a:pt x="18949" y="20535"/>
                </a:lnTo>
                <a:lnTo>
                  <a:pt x="18949" y="10147"/>
                </a:lnTo>
                <a:lnTo>
                  <a:pt x="47762" y="10147"/>
                </a:lnTo>
                <a:lnTo>
                  <a:pt x="46459" y="725"/>
                </a:lnTo>
                <a:lnTo>
                  <a:pt x="36155" y="0"/>
                </a:lnTo>
                <a:close/>
              </a:path>
              <a:path w="51410" h="58902">
                <a:moveTo>
                  <a:pt x="25947" y="20091"/>
                </a:moveTo>
                <a:lnTo>
                  <a:pt x="18949" y="20535"/>
                </a:lnTo>
                <a:lnTo>
                  <a:pt x="28506" y="20535"/>
                </a:lnTo>
                <a:lnTo>
                  <a:pt x="25947" y="20091"/>
                </a:lnTo>
                <a:close/>
              </a:path>
              <a:path w="51410" h="58902">
                <a:moveTo>
                  <a:pt x="47762" y="10147"/>
                </a:moveTo>
                <a:lnTo>
                  <a:pt x="18949" y="10147"/>
                </a:lnTo>
                <a:lnTo>
                  <a:pt x="28131" y="10363"/>
                </a:lnTo>
                <a:lnTo>
                  <a:pt x="35992" y="10363"/>
                </a:lnTo>
                <a:lnTo>
                  <a:pt x="48019" y="12001"/>
                </a:lnTo>
                <a:lnTo>
                  <a:pt x="47762" y="1014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9568150" y="2074013"/>
            <a:ext cx="59783" cy="60493"/>
          </a:xfrm>
          <a:custGeom>
            <a:avLst/>
            <a:gdLst/>
            <a:ahLst/>
            <a:cxnLst/>
            <a:rect l="l" t="t" r="r" b="b"/>
            <a:pathLst>
              <a:path w="59783" h="60493">
                <a:moveTo>
                  <a:pt x="27440" y="0"/>
                </a:moveTo>
                <a:lnTo>
                  <a:pt x="14974" y="2873"/>
                </a:lnTo>
                <a:lnTo>
                  <a:pt x="6070" y="10346"/>
                </a:lnTo>
                <a:lnTo>
                  <a:pt x="990" y="22991"/>
                </a:lnTo>
                <a:lnTo>
                  <a:pt x="0" y="41378"/>
                </a:lnTo>
                <a:lnTo>
                  <a:pt x="7140" y="52598"/>
                </a:lnTo>
                <a:lnTo>
                  <a:pt x="18920" y="58670"/>
                </a:lnTo>
                <a:lnTo>
                  <a:pt x="34143" y="60493"/>
                </a:lnTo>
                <a:lnTo>
                  <a:pt x="45852" y="60493"/>
                </a:lnTo>
                <a:lnTo>
                  <a:pt x="55682" y="58410"/>
                </a:lnTo>
                <a:lnTo>
                  <a:pt x="55682" y="48568"/>
                </a:lnTo>
                <a:lnTo>
                  <a:pt x="28898" y="48568"/>
                </a:lnTo>
                <a:lnTo>
                  <a:pt x="19170" y="45837"/>
                </a:lnTo>
                <a:lnTo>
                  <a:pt x="19170" y="35893"/>
                </a:lnTo>
                <a:lnTo>
                  <a:pt x="47969" y="25073"/>
                </a:lnTo>
                <a:lnTo>
                  <a:pt x="19068" y="25073"/>
                </a:lnTo>
                <a:lnTo>
                  <a:pt x="19386" y="17745"/>
                </a:lnTo>
                <a:lnTo>
                  <a:pt x="20808" y="11293"/>
                </a:lnTo>
                <a:lnTo>
                  <a:pt x="55564" y="11293"/>
                </a:lnTo>
                <a:lnTo>
                  <a:pt x="54585" y="9123"/>
                </a:lnTo>
                <a:lnTo>
                  <a:pt x="44152" y="2250"/>
                </a:lnTo>
                <a:lnTo>
                  <a:pt x="27440" y="0"/>
                </a:lnTo>
                <a:close/>
              </a:path>
              <a:path w="59783" h="60493">
                <a:moveTo>
                  <a:pt x="55682" y="46828"/>
                </a:moveTo>
                <a:lnTo>
                  <a:pt x="46398" y="48568"/>
                </a:lnTo>
                <a:lnTo>
                  <a:pt x="55682" y="48568"/>
                </a:lnTo>
                <a:lnTo>
                  <a:pt x="55682" y="46828"/>
                </a:lnTo>
                <a:close/>
              </a:path>
              <a:path w="59783" h="60493">
                <a:moveTo>
                  <a:pt x="55564" y="11293"/>
                </a:moveTo>
                <a:lnTo>
                  <a:pt x="39401" y="11293"/>
                </a:lnTo>
                <a:lnTo>
                  <a:pt x="40823" y="17745"/>
                </a:lnTo>
                <a:lnTo>
                  <a:pt x="41039" y="25073"/>
                </a:lnTo>
                <a:lnTo>
                  <a:pt x="47969" y="25073"/>
                </a:lnTo>
                <a:lnTo>
                  <a:pt x="59783" y="20634"/>
                </a:lnTo>
                <a:lnTo>
                  <a:pt x="55564" y="1129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9635819" y="2074263"/>
            <a:ext cx="51430" cy="59905"/>
          </a:xfrm>
          <a:custGeom>
            <a:avLst/>
            <a:gdLst/>
            <a:ahLst/>
            <a:cxnLst/>
            <a:rect l="l" t="t" r="r" b="b"/>
            <a:pathLst>
              <a:path w="51430" h="59905">
                <a:moveTo>
                  <a:pt x="38082" y="0"/>
                </a:moveTo>
                <a:lnTo>
                  <a:pt x="1298" y="21669"/>
                </a:lnTo>
                <a:lnTo>
                  <a:pt x="0" y="40590"/>
                </a:lnTo>
                <a:lnTo>
                  <a:pt x="7138" y="51795"/>
                </a:lnTo>
                <a:lnTo>
                  <a:pt x="18920" y="57997"/>
                </a:lnTo>
                <a:lnTo>
                  <a:pt x="34145" y="59905"/>
                </a:lnTo>
                <a:lnTo>
                  <a:pt x="39949" y="59905"/>
                </a:lnTo>
                <a:lnTo>
                  <a:pt x="45740" y="59359"/>
                </a:lnTo>
                <a:lnTo>
                  <a:pt x="51316" y="58166"/>
                </a:lnTo>
                <a:lnTo>
                  <a:pt x="51316" y="46685"/>
                </a:lnTo>
                <a:lnTo>
                  <a:pt x="37947" y="46685"/>
                </a:lnTo>
                <a:lnTo>
                  <a:pt x="23690" y="43031"/>
                </a:lnTo>
                <a:lnTo>
                  <a:pt x="18956" y="29835"/>
                </a:lnTo>
                <a:lnTo>
                  <a:pt x="23755" y="16755"/>
                </a:lnTo>
                <a:lnTo>
                  <a:pt x="38082" y="13119"/>
                </a:lnTo>
                <a:lnTo>
                  <a:pt x="51430" y="13119"/>
                </a:lnTo>
                <a:lnTo>
                  <a:pt x="51430" y="2082"/>
                </a:lnTo>
                <a:lnTo>
                  <a:pt x="44864" y="546"/>
                </a:lnTo>
                <a:lnTo>
                  <a:pt x="38082" y="0"/>
                </a:lnTo>
                <a:close/>
              </a:path>
              <a:path w="51430" h="59905">
                <a:moveTo>
                  <a:pt x="51316" y="45808"/>
                </a:moveTo>
                <a:lnTo>
                  <a:pt x="47379" y="46139"/>
                </a:lnTo>
                <a:lnTo>
                  <a:pt x="44216" y="46685"/>
                </a:lnTo>
                <a:lnTo>
                  <a:pt x="51316" y="46685"/>
                </a:lnTo>
                <a:lnTo>
                  <a:pt x="51316" y="45808"/>
                </a:lnTo>
                <a:close/>
              </a:path>
              <a:path w="51430" h="59905">
                <a:moveTo>
                  <a:pt x="51430" y="13119"/>
                </a:moveTo>
                <a:lnTo>
                  <a:pt x="42349" y="13119"/>
                </a:lnTo>
                <a:lnTo>
                  <a:pt x="47379" y="13665"/>
                </a:lnTo>
                <a:lnTo>
                  <a:pt x="51430" y="13995"/>
                </a:lnTo>
                <a:lnTo>
                  <a:pt x="51430" y="1311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9697451" y="1985714"/>
            <a:ext cx="58906" cy="62636"/>
          </a:xfrm>
          <a:custGeom>
            <a:avLst/>
            <a:gdLst/>
            <a:ahLst/>
            <a:cxnLst/>
            <a:rect l="l" t="t" r="r" b="b"/>
            <a:pathLst>
              <a:path w="58906" h="62636">
                <a:moveTo>
                  <a:pt x="28414" y="0"/>
                </a:moveTo>
                <a:lnTo>
                  <a:pt x="8414" y="2113"/>
                </a:lnTo>
                <a:lnTo>
                  <a:pt x="527" y="4909"/>
                </a:lnTo>
                <a:lnTo>
                  <a:pt x="211" y="18402"/>
                </a:lnTo>
                <a:lnTo>
                  <a:pt x="0" y="34208"/>
                </a:lnTo>
                <a:lnTo>
                  <a:pt x="3306" y="43310"/>
                </a:lnTo>
                <a:lnTo>
                  <a:pt x="20193" y="58310"/>
                </a:lnTo>
                <a:lnTo>
                  <a:pt x="28120" y="62425"/>
                </a:lnTo>
                <a:lnTo>
                  <a:pt x="29315" y="62611"/>
                </a:lnTo>
                <a:lnTo>
                  <a:pt x="37316" y="62636"/>
                </a:lnTo>
                <a:lnTo>
                  <a:pt x="46371" y="53568"/>
                </a:lnTo>
                <a:lnTo>
                  <a:pt x="52236" y="43992"/>
                </a:lnTo>
                <a:lnTo>
                  <a:pt x="26280" y="43992"/>
                </a:lnTo>
                <a:lnTo>
                  <a:pt x="16234" y="33921"/>
                </a:lnTo>
                <a:lnTo>
                  <a:pt x="16686" y="24518"/>
                </a:lnTo>
                <a:lnTo>
                  <a:pt x="16692" y="18402"/>
                </a:lnTo>
                <a:lnTo>
                  <a:pt x="20552" y="16141"/>
                </a:lnTo>
                <a:lnTo>
                  <a:pt x="58906" y="16141"/>
                </a:lnTo>
                <a:lnTo>
                  <a:pt x="58906" y="5092"/>
                </a:lnTo>
                <a:lnTo>
                  <a:pt x="50464" y="879"/>
                </a:lnTo>
                <a:lnTo>
                  <a:pt x="36829" y="7"/>
                </a:lnTo>
                <a:lnTo>
                  <a:pt x="28414" y="0"/>
                </a:lnTo>
                <a:close/>
              </a:path>
              <a:path w="58906" h="62636">
                <a:moveTo>
                  <a:pt x="58906" y="16141"/>
                </a:moveTo>
                <a:lnTo>
                  <a:pt x="38840" y="16141"/>
                </a:lnTo>
                <a:lnTo>
                  <a:pt x="42434" y="18402"/>
                </a:lnTo>
                <a:lnTo>
                  <a:pt x="42440" y="24518"/>
                </a:lnTo>
                <a:lnTo>
                  <a:pt x="42879" y="33921"/>
                </a:lnTo>
                <a:lnTo>
                  <a:pt x="32833" y="43992"/>
                </a:lnTo>
                <a:lnTo>
                  <a:pt x="52236" y="43992"/>
                </a:lnTo>
                <a:lnTo>
                  <a:pt x="55673" y="38381"/>
                </a:lnTo>
                <a:lnTo>
                  <a:pt x="58679" y="24518"/>
                </a:lnTo>
                <a:lnTo>
                  <a:pt x="58906" y="18580"/>
                </a:lnTo>
                <a:lnTo>
                  <a:pt x="58906" y="16141"/>
                </a:lnTo>
                <a:close/>
              </a:path>
            </a:pathLst>
          </a:custGeom>
          <a:solidFill>
            <a:srgbClr val="F89727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7" name="object 67"/>
          <p:cNvSpPr txBox="1"/>
          <p:nvPr/>
        </p:nvSpPr>
        <p:spPr>
          <a:xfrm>
            <a:off x="9419407" y="2146074"/>
            <a:ext cx="350520" cy="50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50" b="1" spc="-5" dirty="0">
                <a:solidFill>
                  <a:srgbClr val="FFFFFF"/>
                </a:solidFill>
                <a:latin typeface="Verdana"/>
                <a:cs typeface="Verdana"/>
              </a:rPr>
              <a:t>De</a:t>
            </a:r>
            <a:r>
              <a:rPr sz="250" b="1" spc="-10" dirty="0">
                <a:solidFill>
                  <a:srgbClr val="FFFFFF"/>
                </a:solidFill>
                <a:latin typeface="Verdana"/>
                <a:cs typeface="Verdana"/>
              </a:rPr>
              <a:t>fe</a:t>
            </a:r>
            <a:r>
              <a:rPr sz="250" b="1" spc="-15" dirty="0">
                <a:solidFill>
                  <a:srgbClr val="FFFFFF"/>
                </a:solidFill>
                <a:latin typeface="Verdana"/>
                <a:cs typeface="Verdana"/>
              </a:rPr>
              <a:t>nce </a:t>
            </a:r>
            <a:r>
              <a:rPr sz="250" b="1" spc="0" dirty="0">
                <a:solidFill>
                  <a:srgbClr val="FFFFFF"/>
                </a:solidFill>
                <a:latin typeface="Verdana"/>
                <a:cs typeface="Verdana"/>
              </a:rPr>
              <a:t>&amp;</a:t>
            </a:r>
            <a:r>
              <a:rPr sz="250" b="1" spc="-15" dirty="0">
                <a:solidFill>
                  <a:srgbClr val="FFFFFF"/>
                </a:solidFill>
                <a:latin typeface="Verdana"/>
                <a:cs typeface="Verdana"/>
              </a:rPr>
              <a:t> Sec</a:t>
            </a:r>
            <a:r>
              <a:rPr sz="250" b="1" spc="-10" dirty="0">
                <a:solidFill>
                  <a:srgbClr val="FFFFFF"/>
                </a:solidFill>
                <a:latin typeface="Verdana"/>
                <a:cs typeface="Verdana"/>
              </a:rPr>
              <a:t>urity</a:t>
            </a:r>
            <a:endParaRPr sz="250">
              <a:latin typeface="Verdana"/>
              <a:cs typeface="Verdana"/>
            </a:endParaRPr>
          </a:p>
        </p:txBody>
      </p:sp>
      <p:sp>
        <p:nvSpPr>
          <p:cNvPr id="68" name="object 68"/>
          <p:cNvSpPr/>
          <p:nvPr/>
        </p:nvSpPr>
        <p:spPr>
          <a:xfrm>
            <a:off x="8119607" y="5463400"/>
            <a:ext cx="9855" cy="4927"/>
          </a:xfrm>
          <a:custGeom>
            <a:avLst/>
            <a:gdLst/>
            <a:ahLst/>
            <a:cxnLst/>
            <a:rect l="l" t="t" r="r" b="b"/>
            <a:pathLst>
              <a:path w="9855" h="4927">
                <a:moveTo>
                  <a:pt x="1879" y="0"/>
                </a:moveTo>
                <a:lnTo>
                  <a:pt x="0" y="0"/>
                </a:lnTo>
                <a:lnTo>
                  <a:pt x="3213" y="4927"/>
                </a:lnTo>
                <a:lnTo>
                  <a:pt x="6515" y="4927"/>
                </a:lnTo>
                <a:lnTo>
                  <a:pt x="7238" y="3860"/>
                </a:lnTo>
                <a:lnTo>
                  <a:pt x="4889" y="3860"/>
                </a:lnTo>
                <a:lnTo>
                  <a:pt x="1879" y="0"/>
                </a:lnTo>
                <a:close/>
              </a:path>
              <a:path w="9855" h="4927">
                <a:moveTo>
                  <a:pt x="9855" y="0"/>
                </a:moveTo>
                <a:lnTo>
                  <a:pt x="8013" y="0"/>
                </a:lnTo>
                <a:lnTo>
                  <a:pt x="4889" y="3860"/>
                </a:lnTo>
                <a:lnTo>
                  <a:pt x="7238" y="3860"/>
                </a:lnTo>
                <a:lnTo>
                  <a:pt x="985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8782929" y="5496147"/>
            <a:ext cx="7759" cy="7607"/>
          </a:xfrm>
          <a:custGeom>
            <a:avLst/>
            <a:gdLst/>
            <a:ahLst/>
            <a:cxnLst/>
            <a:rect l="l" t="t" r="r" b="b"/>
            <a:pathLst>
              <a:path w="7759" h="7607">
                <a:moveTo>
                  <a:pt x="406" y="5778"/>
                </a:moveTo>
                <a:lnTo>
                  <a:pt x="0" y="7023"/>
                </a:lnTo>
                <a:lnTo>
                  <a:pt x="838" y="7391"/>
                </a:lnTo>
                <a:lnTo>
                  <a:pt x="1803" y="7607"/>
                </a:lnTo>
                <a:lnTo>
                  <a:pt x="5143" y="7607"/>
                </a:lnTo>
                <a:lnTo>
                  <a:pt x="7035" y="7086"/>
                </a:lnTo>
                <a:lnTo>
                  <a:pt x="7035" y="6210"/>
                </a:lnTo>
                <a:lnTo>
                  <a:pt x="1803" y="6210"/>
                </a:lnTo>
                <a:lnTo>
                  <a:pt x="1181" y="6057"/>
                </a:lnTo>
                <a:lnTo>
                  <a:pt x="406" y="5778"/>
                </a:lnTo>
                <a:close/>
              </a:path>
              <a:path w="7759" h="7607">
                <a:moveTo>
                  <a:pt x="7035" y="3556"/>
                </a:moveTo>
                <a:lnTo>
                  <a:pt x="4952" y="3556"/>
                </a:lnTo>
                <a:lnTo>
                  <a:pt x="4952" y="5867"/>
                </a:lnTo>
                <a:lnTo>
                  <a:pt x="3517" y="6210"/>
                </a:lnTo>
                <a:lnTo>
                  <a:pt x="7035" y="6210"/>
                </a:lnTo>
                <a:lnTo>
                  <a:pt x="7035" y="3556"/>
                </a:lnTo>
                <a:close/>
              </a:path>
              <a:path w="7759" h="7607">
                <a:moveTo>
                  <a:pt x="2870" y="0"/>
                </a:moveTo>
                <a:lnTo>
                  <a:pt x="1308" y="2997"/>
                </a:lnTo>
                <a:lnTo>
                  <a:pt x="1714" y="3848"/>
                </a:lnTo>
                <a:lnTo>
                  <a:pt x="2209" y="3657"/>
                </a:lnTo>
                <a:lnTo>
                  <a:pt x="4952" y="3556"/>
                </a:lnTo>
                <a:lnTo>
                  <a:pt x="7035" y="3556"/>
                </a:lnTo>
                <a:lnTo>
                  <a:pt x="7035" y="3378"/>
                </a:lnTo>
                <a:lnTo>
                  <a:pt x="6370" y="2590"/>
                </a:lnTo>
                <a:lnTo>
                  <a:pt x="2933" y="2590"/>
                </a:lnTo>
                <a:lnTo>
                  <a:pt x="3031" y="2311"/>
                </a:lnTo>
                <a:lnTo>
                  <a:pt x="4140" y="1003"/>
                </a:lnTo>
                <a:lnTo>
                  <a:pt x="6540" y="914"/>
                </a:lnTo>
                <a:lnTo>
                  <a:pt x="7759" y="635"/>
                </a:lnTo>
                <a:lnTo>
                  <a:pt x="2870" y="0"/>
                </a:lnTo>
                <a:close/>
              </a:path>
              <a:path w="7759" h="7607">
                <a:moveTo>
                  <a:pt x="6134" y="2311"/>
                </a:moveTo>
                <a:lnTo>
                  <a:pt x="3365" y="2413"/>
                </a:lnTo>
                <a:lnTo>
                  <a:pt x="2933" y="2590"/>
                </a:lnTo>
                <a:lnTo>
                  <a:pt x="6370" y="2590"/>
                </a:lnTo>
                <a:lnTo>
                  <a:pt x="6134" y="2311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0" name="object 70"/>
          <p:cNvSpPr txBox="1"/>
          <p:nvPr/>
        </p:nvSpPr>
        <p:spPr>
          <a:xfrm>
            <a:off x="7647636" y="5449074"/>
            <a:ext cx="1712595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22250" marR="6350" indent="-210185">
              <a:lnSpc>
                <a:spcPct val="107300"/>
              </a:lnSpc>
            </a:pPr>
            <a:r>
              <a:rPr sz="350" spc="-5" dirty="0">
                <a:solidFill>
                  <a:srgbClr val="231F20"/>
                </a:solidFill>
                <a:latin typeface="Arial"/>
                <a:cs typeface="Arial"/>
              </a:rPr>
              <a:t>Büyü</a:t>
            </a:r>
            <a:r>
              <a:rPr sz="350" spc="-20" dirty="0">
                <a:solidFill>
                  <a:srgbClr val="231F20"/>
                </a:solidFill>
                <a:latin typeface="Arial"/>
                <a:cs typeface="Arial"/>
              </a:rPr>
              <a:t>k</a:t>
            </a:r>
            <a:r>
              <a:rPr sz="350" spc="0" dirty="0">
                <a:solidFill>
                  <a:srgbClr val="231F20"/>
                </a:solidFill>
                <a:latin typeface="Arial"/>
                <a:cs typeface="Arial"/>
              </a:rPr>
              <a:t>e</a:t>
            </a:r>
            <a:r>
              <a:rPr sz="350" spc="-10" dirty="0">
                <a:solidFill>
                  <a:srgbClr val="231F20"/>
                </a:solidFill>
                <a:latin typeface="Arial"/>
                <a:cs typeface="Arial"/>
              </a:rPr>
              <a:t>s</a:t>
            </a:r>
            <a:r>
              <a:rPr sz="350" spc="-20" dirty="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sz="350" spc="35" dirty="0">
                <a:solidFill>
                  <a:srgbClr val="231F20"/>
                </a:solidFill>
                <a:latin typeface="Arial"/>
                <a:cs typeface="Arial"/>
              </a:rPr>
              <a:t>t</a:t>
            </a:r>
            <a:r>
              <a:rPr sz="350" spc="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350" spc="-5" dirty="0">
                <a:solidFill>
                  <a:srgbClr val="231F20"/>
                </a:solidFill>
                <a:latin typeface="Arial"/>
                <a:cs typeface="Arial"/>
              </a:rPr>
              <a:t>Di</a:t>
            </a:r>
            <a:r>
              <a:rPr sz="350" spc="-25" dirty="0">
                <a:solidFill>
                  <a:srgbClr val="231F20"/>
                </a:solidFill>
                <a:latin typeface="Arial"/>
                <a:cs typeface="Arial"/>
              </a:rPr>
              <a:t>s</a:t>
            </a:r>
            <a:r>
              <a:rPr sz="350" spc="20" dirty="0">
                <a:solidFill>
                  <a:srgbClr val="231F20"/>
                </a:solidFill>
                <a:latin typeface="Arial"/>
                <a:cs typeface="Arial"/>
              </a:rPr>
              <a:t>t</a:t>
            </a:r>
            <a:r>
              <a:rPr sz="350" spc="15" dirty="0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sz="350" spc="-5" dirty="0">
                <a:solidFill>
                  <a:srgbClr val="231F20"/>
                </a:solidFill>
                <a:latin typeface="Arial"/>
                <a:cs typeface="Arial"/>
              </a:rPr>
              <a:t>i</a:t>
            </a:r>
            <a:r>
              <a:rPr sz="350" spc="-20" dirty="0">
                <a:solidFill>
                  <a:srgbClr val="231F20"/>
                </a:solidFill>
                <a:latin typeface="Arial"/>
                <a:cs typeface="Arial"/>
              </a:rPr>
              <a:t>c</a:t>
            </a:r>
            <a:r>
              <a:rPr sz="350" spc="35" dirty="0">
                <a:solidFill>
                  <a:srgbClr val="231F20"/>
                </a:solidFill>
                <a:latin typeface="Arial"/>
                <a:cs typeface="Arial"/>
              </a:rPr>
              <a:t>t</a:t>
            </a:r>
            <a:r>
              <a:rPr sz="350" spc="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350" spc="30" dirty="0">
                <a:solidFill>
                  <a:srgbClr val="F89727"/>
                </a:solidFill>
                <a:latin typeface="Arial"/>
                <a:cs typeface="Arial"/>
              </a:rPr>
              <a:t>//</a:t>
            </a:r>
            <a:r>
              <a:rPr sz="350" spc="10" dirty="0">
                <a:solidFill>
                  <a:srgbClr val="F89727"/>
                </a:solidFill>
                <a:latin typeface="Arial"/>
                <a:cs typeface="Arial"/>
              </a:rPr>
              <a:t> </a:t>
            </a:r>
            <a:r>
              <a:rPr sz="350" spc="0" dirty="0">
                <a:solidFill>
                  <a:srgbClr val="231F20"/>
                </a:solidFill>
                <a:latin typeface="Arial"/>
                <a:cs typeface="Arial"/>
              </a:rPr>
              <a:t>Ugurmumcu</a:t>
            </a:r>
            <a:r>
              <a:rPr sz="350" spc="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350" spc="-60" dirty="0">
                <a:solidFill>
                  <a:srgbClr val="231F20"/>
                </a:solidFill>
                <a:latin typeface="Arial"/>
                <a:cs typeface="Arial"/>
              </a:rPr>
              <a:t>S</a:t>
            </a:r>
            <a:r>
              <a:rPr sz="350" spc="20" dirty="0">
                <a:solidFill>
                  <a:srgbClr val="231F20"/>
                </a:solidFill>
                <a:latin typeface="Arial"/>
                <a:cs typeface="Arial"/>
              </a:rPr>
              <a:t>t</a:t>
            </a:r>
            <a:r>
              <a:rPr sz="350" spc="10" dirty="0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sz="350" spc="0" dirty="0">
                <a:solidFill>
                  <a:srgbClr val="231F20"/>
                </a:solidFill>
                <a:latin typeface="Arial"/>
                <a:cs typeface="Arial"/>
              </a:rPr>
              <a:t>e</a:t>
            </a:r>
            <a:r>
              <a:rPr sz="350" spc="-10" dirty="0">
                <a:solidFill>
                  <a:srgbClr val="231F20"/>
                </a:solidFill>
                <a:latin typeface="Arial"/>
                <a:cs typeface="Arial"/>
              </a:rPr>
              <a:t>e</a:t>
            </a:r>
            <a:r>
              <a:rPr sz="350" spc="35" dirty="0">
                <a:solidFill>
                  <a:srgbClr val="231F20"/>
                </a:solidFill>
                <a:latin typeface="Arial"/>
                <a:cs typeface="Arial"/>
              </a:rPr>
              <a:t>t</a:t>
            </a:r>
            <a:r>
              <a:rPr sz="350" spc="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350" spc="25" dirty="0">
                <a:solidFill>
                  <a:srgbClr val="231F20"/>
                </a:solidFill>
                <a:latin typeface="Arial"/>
                <a:cs typeface="Arial"/>
              </a:rPr>
              <a:t>60</a:t>
            </a:r>
            <a:r>
              <a:rPr sz="350" spc="0" dirty="0">
                <a:solidFill>
                  <a:srgbClr val="231F20"/>
                </a:solidFill>
                <a:latin typeface="Arial"/>
                <a:cs typeface="Arial"/>
              </a:rPr>
              <a:t>/</a:t>
            </a:r>
            <a:r>
              <a:rPr sz="350" spc="10" dirty="0">
                <a:solidFill>
                  <a:srgbClr val="231F20"/>
                </a:solidFill>
                <a:latin typeface="Arial"/>
                <a:cs typeface="Arial"/>
              </a:rPr>
              <a:t>3 </a:t>
            </a:r>
            <a:r>
              <a:rPr sz="350" spc="30" dirty="0">
                <a:solidFill>
                  <a:srgbClr val="F89727"/>
                </a:solidFill>
                <a:latin typeface="Arial"/>
                <a:cs typeface="Arial"/>
              </a:rPr>
              <a:t>//</a:t>
            </a:r>
            <a:r>
              <a:rPr sz="350" spc="10" dirty="0">
                <a:solidFill>
                  <a:srgbClr val="F89727"/>
                </a:solidFill>
                <a:latin typeface="Arial"/>
                <a:cs typeface="Arial"/>
              </a:rPr>
              <a:t> </a:t>
            </a:r>
            <a:r>
              <a:rPr sz="350" spc="-15" dirty="0">
                <a:solidFill>
                  <a:srgbClr val="231F20"/>
                </a:solidFill>
                <a:latin typeface="Arial"/>
                <a:cs typeface="Arial"/>
              </a:rPr>
              <a:t>G.</a:t>
            </a:r>
            <a:r>
              <a:rPr sz="350" spc="-40" dirty="0">
                <a:solidFill>
                  <a:srgbClr val="231F20"/>
                </a:solidFill>
                <a:latin typeface="Arial"/>
                <a:cs typeface="Arial"/>
              </a:rPr>
              <a:t>O</a:t>
            </a:r>
            <a:r>
              <a:rPr sz="350" spc="5" dirty="0">
                <a:solidFill>
                  <a:srgbClr val="231F20"/>
                </a:solidFill>
                <a:latin typeface="Arial"/>
                <a:cs typeface="Arial"/>
              </a:rPr>
              <a:t>.</a:t>
            </a:r>
            <a:r>
              <a:rPr sz="350" spc="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350" spc="-50" dirty="0">
                <a:solidFill>
                  <a:srgbClr val="231F20"/>
                </a:solidFill>
                <a:latin typeface="Arial"/>
                <a:cs typeface="Arial"/>
              </a:rPr>
              <a:t>P</a:t>
            </a:r>
            <a:r>
              <a:rPr sz="350" spc="-10" dirty="0">
                <a:solidFill>
                  <a:srgbClr val="231F20"/>
                </a:solidFill>
                <a:latin typeface="Arial"/>
                <a:cs typeface="Arial"/>
              </a:rPr>
              <a:t>asa</a:t>
            </a:r>
            <a:r>
              <a:rPr sz="350" spc="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350" spc="-5" dirty="0">
                <a:solidFill>
                  <a:srgbClr val="231F20"/>
                </a:solidFill>
                <a:latin typeface="Arial"/>
                <a:cs typeface="Arial"/>
              </a:rPr>
              <a:t>çan</a:t>
            </a:r>
            <a:r>
              <a:rPr sz="350" spc="-10" dirty="0">
                <a:solidFill>
                  <a:srgbClr val="231F20"/>
                </a:solidFill>
                <a:latin typeface="Arial"/>
                <a:cs typeface="Arial"/>
              </a:rPr>
              <a:t>k</a:t>
            </a:r>
            <a:r>
              <a:rPr sz="350" spc="-20" dirty="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sz="350" spc="-10" dirty="0">
                <a:solidFill>
                  <a:srgbClr val="231F20"/>
                </a:solidFill>
                <a:latin typeface="Arial"/>
                <a:cs typeface="Arial"/>
              </a:rPr>
              <a:t>y</a:t>
            </a:r>
            <a:r>
              <a:rPr sz="350" spc="0" dirty="0">
                <a:solidFill>
                  <a:srgbClr val="231F20"/>
                </a:solidFill>
                <a:latin typeface="Arial"/>
                <a:cs typeface="Arial"/>
              </a:rPr>
              <a:t>a-An</a:t>
            </a:r>
            <a:r>
              <a:rPr sz="350" spc="-5" dirty="0">
                <a:solidFill>
                  <a:srgbClr val="231F20"/>
                </a:solidFill>
                <a:latin typeface="Arial"/>
                <a:cs typeface="Arial"/>
              </a:rPr>
              <a:t>k</a:t>
            </a:r>
            <a:r>
              <a:rPr sz="350" spc="0" dirty="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sz="350" spc="-15" dirty="0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sz="350" spc="-10" dirty="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sz="350" spc="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350" spc="30" dirty="0">
                <a:solidFill>
                  <a:srgbClr val="F89727"/>
                </a:solidFill>
                <a:latin typeface="Arial"/>
                <a:cs typeface="Arial"/>
              </a:rPr>
              <a:t>//</a:t>
            </a:r>
            <a:r>
              <a:rPr sz="350" spc="10" dirty="0">
                <a:solidFill>
                  <a:srgbClr val="F89727"/>
                </a:solidFill>
                <a:latin typeface="Arial"/>
                <a:cs typeface="Arial"/>
              </a:rPr>
              <a:t> </a:t>
            </a:r>
            <a:r>
              <a:rPr sz="350" spc="-65" dirty="0">
                <a:solidFill>
                  <a:srgbClr val="231F20"/>
                </a:solidFill>
                <a:latin typeface="Arial"/>
                <a:cs typeface="Arial"/>
              </a:rPr>
              <a:t>T</a:t>
            </a:r>
            <a:r>
              <a:rPr sz="350" spc="5" dirty="0">
                <a:solidFill>
                  <a:srgbClr val="231F20"/>
                </a:solidFill>
                <a:latin typeface="Arial"/>
                <a:cs typeface="Arial"/>
              </a:rPr>
              <a:t>u</a:t>
            </a:r>
            <a:r>
              <a:rPr sz="350" spc="-5" dirty="0">
                <a:solidFill>
                  <a:srgbClr val="231F20"/>
                </a:solidFill>
                <a:latin typeface="Arial"/>
                <a:cs typeface="Arial"/>
              </a:rPr>
              <a:t>r</a:t>
            </a:r>
            <a:r>
              <a:rPr sz="350" spc="-15" dirty="0">
                <a:solidFill>
                  <a:srgbClr val="231F20"/>
                </a:solidFill>
                <a:latin typeface="Arial"/>
                <a:cs typeface="Arial"/>
              </a:rPr>
              <a:t>k</a:t>
            </a:r>
            <a:r>
              <a:rPr sz="350" spc="0" dirty="0">
                <a:solidFill>
                  <a:srgbClr val="231F20"/>
                </a:solidFill>
                <a:latin typeface="Arial"/>
                <a:cs typeface="Arial"/>
              </a:rPr>
              <a:t>ey </a:t>
            </a:r>
            <a:r>
              <a:rPr sz="350" spc="-65" dirty="0">
                <a:solidFill>
                  <a:srgbClr val="231F20"/>
                </a:solidFill>
                <a:latin typeface="Arial"/>
                <a:cs typeface="Arial"/>
              </a:rPr>
              <a:t>T</a:t>
            </a:r>
            <a:r>
              <a:rPr sz="350" spc="0" dirty="0">
                <a:solidFill>
                  <a:srgbClr val="231F20"/>
                </a:solidFill>
                <a:latin typeface="Arial"/>
                <a:cs typeface="Arial"/>
              </a:rPr>
              <a:t>el.:</a:t>
            </a:r>
            <a:r>
              <a:rPr sz="350" spc="10" dirty="0">
                <a:solidFill>
                  <a:srgbClr val="231F20"/>
                </a:solidFill>
                <a:latin typeface="Arial"/>
                <a:cs typeface="Arial"/>
              </a:rPr>
              <a:t> +45 70 230 093 </a:t>
            </a:r>
            <a:r>
              <a:rPr sz="350" spc="30" dirty="0">
                <a:solidFill>
                  <a:srgbClr val="F89727"/>
                </a:solidFill>
                <a:latin typeface="Arial"/>
                <a:cs typeface="Arial"/>
              </a:rPr>
              <a:t>//</a:t>
            </a:r>
            <a:r>
              <a:rPr sz="350" spc="10" dirty="0">
                <a:solidFill>
                  <a:srgbClr val="F89727"/>
                </a:solidFill>
                <a:latin typeface="Arial"/>
                <a:cs typeface="Arial"/>
              </a:rPr>
              <a:t> </a:t>
            </a:r>
            <a:r>
              <a:rPr sz="350" spc="15" dirty="0">
                <a:solidFill>
                  <a:srgbClr val="231F20"/>
                </a:solidFill>
                <a:latin typeface="Arial"/>
                <a:cs typeface="Arial"/>
                <a:hlinkClick r:id="rId2"/>
              </a:rPr>
              <a:t>tu</a:t>
            </a:r>
            <a:r>
              <a:rPr sz="350" spc="5" dirty="0">
                <a:solidFill>
                  <a:srgbClr val="231F20"/>
                </a:solidFill>
                <a:latin typeface="Arial"/>
                <a:cs typeface="Arial"/>
                <a:hlinkClick r:id="rId2"/>
              </a:rPr>
              <a:t>r</a:t>
            </a:r>
            <a:r>
              <a:rPr sz="350" spc="-15" dirty="0">
                <a:solidFill>
                  <a:srgbClr val="231F20"/>
                </a:solidFill>
                <a:latin typeface="Arial"/>
                <a:cs typeface="Arial"/>
                <a:hlinkClick r:id="rId2"/>
              </a:rPr>
              <a:t>k</a:t>
            </a:r>
            <a:r>
              <a:rPr sz="350" spc="-10" dirty="0">
                <a:solidFill>
                  <a:srgbClr val="231F20"/>
                </a:solidFill>
                <a:latin typeface="Arial"/>
                <a:cs typeface="Arial"/>
                <a:hlinkClick r:id="rId2"/>
              </a:rPr>
              <a:t>ey@dama</a:t>
            </a:r>
            <a:r>
              <a:rPr sz="350" spc="-15" dirty="0">
                <a:solidFill>
                  <a:srgbClr val="231F20"/>
                </a:solidFill>
                <a:latin typeface="Arial"/>
                <a:cs typeface="Arial"/>
                <a:hlinkClick r:id="rId2"/>
              </a:rPr>
              <a:t>s</a:t>
            </a:r>
            <a:r>
              <a:rPr sz="350" spc="-5" dirty="0">
                <a:solidFill>
                  <a:srgbClr val="231F20"/>
                </a:solidFill>
                <a:latin typeface="Arial"/>
                <a:cs typeface="Arial"/>
                <a:hlinkClick r:id="rId2"/>
              </a:rPr>
              <a:t>ec.</a:t>
            </a:r>
            <a:r>
              <a:rPr sz="350" spc="-10" dirty="0">
                <a:solidFill>
                  <a:srgbClr val="231F20"/>
                </a:solidFill>
                <a:latin typeface="Arial"/>
                <a:cs typeface="Arial"/>
                <a:hlinkClick r:id="rId2"/>
              </a:rPr>
              <a:t>c</a:t>
            </a:r>
            <a:r>
              <a:rPr sz="350" spc="10" dirty="0">
                <a:solidFill>
                  <a:srgbClr val="231F20"/>
                </a:solidFill>
                <a:latin typeface="Arial"/>
                <a:cs typeface="Arial"/>
                <a:hlinkClick r:id="rId2"/>
              </a:rPr>
              <a:t>o</a:t>
            </a:r>
            <a:r>
              <a:rPr sz="350" spc="5" dirty="0">
                <a:solidFill>
                  <a:srgbClr val="231F20"/>
                </a:solidFill>
                <a:latin typeface="Arial"/>
                <a:cs typeface="Arial"/>
                <a:hlinkClick r:id="rId2"/>
              </a:rPr>
              <a:t>m</a:t>
            </a:r>
            <a:r>
              <a:rPr sz="350" spc="10" dirty="0">
                <a:solidFill>
                  <a:srgbClr val="231F20"/>
                </a:solidFill>
                <a:latin typeface="Arial"/>
                <a:cs typeface="Arial"/>
                <a:hlinkClick r:id="rId2"/>
              </a:rPr>
              <a:t> </a:t>
            </a:r>
            <a:r>
              <a:rPr sz="350" spc="30" dirty="0">
                <a:solidFill>
                  <a:srgbClr val="F89727"/>
                </a:solidFill>
                <a:latin typeface="Arial"/>
                <a:cs typeface="Arial"/>
              </a:rPr>
              <a:t>//</a:t>
            </a:r>
            <a:r>
              <a:rPr sz="350" spc="10" dirty="0">
                <a:solidFill>
                  <a:srgbClr val="F89727"/>
                </a:solidFill>
                <a:latin typeface="Arial"/>
                <a:cs typeface="Arial"/>
              </a:rPr>
              <a:t> </a:t>
            </a:r>
            <a:r>
              <a:rPr sz="350" spc="-5" dirty="0">
                <a:solidFill>
                  <a:srgbClr val="231F20"/>
                </a:solidFill>
                <a:latin typeface="Arial"/>
                <a:cs typeface="Arial"/>
              </a:rPr>
              <a:t>dama</a:t>
            </a:r>
            <a:r>
              <a:rPr sz="350" spc="-10" dirty="0">
                <a:solidFill>
                  <a:srgbClr val="231F20"/>
                </a:solidFill>
                <a:latin typeface="Arial"/>
                <a:cs typeface="Arial"/>
              </a:rPr>
              <a:t>s</a:t>
            </a:r>
            <a:r>
              <a:rPr sz="350" spc="-5" dirty="0">
                <a:solidFill>
                  <a:srgbClr val="231F20"/>
                </a:solidFill>
                <a:latin typeface="Arial"/>
                <a:cs typeface="Arial"/>
              </a:rPr>
              <a:t>ec.</a:t>
            </a:r>
            <a:r>
              <a:rPr sz="350" spc="-10" dirty="0">
                <a:solidFill>
                  <a:srgbClr val="231F20"/>
                </a:solidFill>
                <a:latin typeface="Arial"/>
                <a:cs typeface="Arial"/>
              </a:rPr>
              <a:t>c</a:t>
            </a:r>
            <a:r>
              <a:rPr sz="350" spc="10" dirty="0">
                <a:solidFill>
                  <a:srgbClr val="231F20"/>
                </a:solidFill>
                <a:latin typeface="Arial"/>
                <a:cs typeface="Arial"/>
              </a:rPr>
              <a:t>o</a:t>
            </a:r>
            <a:r>
              <a:rPr sz="350" spc="5" dirty="0">
                <a:solidFill>
                  <a:srgbClr val="231F20"/>
                </a:solidFill>
                <a:latin typeface="Arial"/>
                <a:cs typeface="Arial"/>
              </a:rPr>
              <a:t>m</a:t>
            </a:r>
            <a:endParaRPr sz="350">
              <a:latin typeface="Arial"/>
              <a:cs typeface="Arial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7421130" y="2353614"/>
          <a:ext cx="2316834" cy="5486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116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52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5437">
                <a:tc rowSpan="3"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549">
                      <a:solidFill>
                        <a:srgbClr val="58595B"/>
                      </a:solidFill>
                      <a:prstDash val="solid"/>
                    </a:lnL>
                    <a:lnR w="1549">
                      <a:solidFill>
                        <a:srgbClr val="58595B"/>
                      </a:solidFill>
                      <a:prstDash val="solid"/>
                    </a:lnR>
                    <a:lnT w="1549">
                      <a:solidFill>
                        <a:srgbClr val="58595B"/>
                      </a:solidFill>
                      <a:prstDash val="solid"/>
                    </a:lnT>
                    <a:lnB w="1549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549">
                      <a:solidFill>
                        <a:srgbClr val="58595B"/>
                      </a:solidFill>
                      <a:prstDash val="solid"/>
                    </a:lnL>
                    <a:lnR w="1549">
                      <a:solidFill>
                        <a:srgbClr val="58595B"/>
                      </a:solidFill>
                      <a:prstDash val="solid"/>
                    </a:lnR>
                    <a:lnT w="1549">
                      <a:solidFill>
                        <a:srgbClr val="58595B"/>
                      </a:solidFill>
                      <a:prstDash val="solid"/>
                    </a:lnT>
                    <a:lnB w="1333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555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549">
                      <a:solidFill>
                        <a:srgbClr val="58595B"/>
                      </a:solidFill>
                      <a:prstDash val="solid"/>
                    </a:lnL>
                    <a:lnR w="1549">
                      <a:solidFill>
                        <a:srgbClr val="58595B"/>
                      </a:solidFill>
                      <a:prstDash val="solid"/>
                    </a:lnR>
                    <a:lnT w="1549">
                      <a:solidFill>
                        <a:srgbClr val="58595B"/>
                      </a:solidFill>
                      <a:prstDash val="solid"/>
                    </a:lnT>
                    <a:lnB w="1549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549">
                      <a:solidFill>
                        <a:srgbClr val="58595B"/>
                      </a:solidFill>
                      <a:prstDash val="solid"/>
                    </a:lnL>
                    <a:lnR w="1549">
                      <a:solidFill>
                        <a:srgbClr val="58595B"/>
                      </a:solidFill>
                      <a:prstDash val="solid"/>
                    </a:lnR>
                    <a:lnT w="1333">
                      <a:solidFill>
                        <a:srgbClr val="58595B"/>
                      </a:solidFill>
                      <a:prstDash val="solid"/>
                    </a:lnT>
                    <a:lnB w="1333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544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549">
                      <a:solidFill>
                        <a:srgbClr val="58595B"/>
                      </a:solidFill>
                      <a:prstDash val="solid"/>
                    </a:lnL>
                    <a:lnR w="1549">
                      <a:solidFill>
                        <a:srgbClr val="58595B"/>
                      </a:solidFill>
                      <a:prstDash val="solid"/>
                    </a:lnR>
                    <a:lnT w="1549">
                      <a:solidFill>
                        <a:srgbClr val="58595B"/>
                      </a:solidFill>
                      <a:prstDash val="solid"/>
                    </a:lnT>
                    <a:lnB w="1549">
                      <a:solidFill>
                        <a:srgbClr val="58595B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549">
                      <a:solidFill>
                        <a:srgbClr val="58595B"/>
                      </a:solidFill>
                      <a:prstDash val="solid"/>
                    </a:lnL>
                    <a:lnR w="1549">
                      <a:solidFill>
                        <a:srgbClr val="58595B"/>
                      </a:solidFill>
                      <a:prstDash val="solid"/>
                    </a:lnR>
                    <a:lnT w="1333">
                      <a:solidFill>
                        <a:srgbClr val="58595B"/>
                      </a:solidFill>
                      <a:prstDash val="solid"/>
                    </a:lnT>
                    <a:lnB w="1549">
                      <a:solidFill>
                        <a:srgbClr val="58595B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7421124" y="2895408"/>
          <a:ext cx="2317272" cy="71323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43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3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3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3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43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436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437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436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436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437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4363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4376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64363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64376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64363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64363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64376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64363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64376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64363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64376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64363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64376">
                  <a:extLst>
                    <a:ext uri="{9D8B030D-6E8A-4147-A177-3AD203B41FA5}">
                      <a16:colId xmlns:a16="http://schemas.microsoft.com/office/drawing/2014/main" val="20022"/>
                    </a:ext>
                  </a:extLst>
                </a:gridCol>
                <a:gridCol w="64363">
                  <a:extLst>
                    <a:ext uri="{9D8B030D-6E8A-4147-A177-3AD203B41FA5}">
                      <a16:colId xmlns:a16="http://schemas.microsoft.com/office/drawing/2014/main" val="20023"/>
                    </a:ext>
                  </a:extLst>
                </a:gridCol>
                <a:gridCol w="64363">
                  <a:extLst>
                    <a:ext uri="{9D8B030D-6E8A-4147-A177-3AD203B41FA5}">
                      <a16:colId xmlns:a16="http://schemas.microsoft.com/office/drawing/2014/main" val="20024"/>
                    </a:ext>
                  </a:extLst>
                </a:gridCol>
                <a:gridCol w="64376">
                  <a:extLst>
                    <a:ext uri="{9D8B030D-6E8A-4147-A177-3AD203B41FA5}">
                      <a16:colId xmlns:a16="http://schemas.microsoft.com/office/drawing/2014/main" val="20025"/>
                    </a:ext>
                  </a:extLst>
                </a:gridCol>
                <a:gridCol w="64363">
                  <a:extLst>
                    <a:ext uri="{9D8B030D-6E8A-4147-A177-3AD203B41FA5}">
                      <a16:colId xmlns:a16="http://schemas.microsoft.com/office/drawing/2014/main" val="20026"/>
                    </a:ext>
                  </a:extLst>
                </a:gridCol>
                <a:gridCol w="64376">
                  <a:extLst>
                    <a:ext uri="{9D8B030D-6E8A-4147-A177-3AD203B41FA5}">
                      <a16:colId xmlns:a16="http://schemas.microsoft.com/office/drawing/2014/main" val="20027"/>
                    </a:ext>
                  </a:extLst>
                </a:gridCol>
                <a:gridCol w="64363">
                  <a:extLst>
                    <a:ext uri="{9D8B030D-6E8A-4147-A177-3AD203B41FA5}">
                      <a16:colId xmlns:a16="http://schemas.microsoft.com/office/drawing/2014/main" val="20028"/>
                    </a:ext>
                  </a:extLst>
                </a:gridCol>
                <a:gridCol w="64376">
                  <a:extLst>
                    <a:ext uri="{9D8B030D-6E8A-4147-A177-3AD203B41FA5}">
                      <a16:colId xmlns:a16="http://schemas.microsoft.com/office/drawing/2014/main" val="20029"/>
                    </a:ext>
                  </a:extLst>
                </a:gridCol>
                <a:gridCol w="64363">
                  <a:extLst>
                    <a:ext uri="{9D8B030D-6E8A-4147-A177-3AD203B41FA5}">
                      <a16:colId xmlns:a16="http://schemas.microsoft.com/office/drawing/2014/main" val="20030"/>
                    </a:ext>
                  </a:extLst>
                </a:gridCol>
                <a:gridCol w="64363">
                  <a:extLst>
                    <a:ext uri="{9D8B030D-6E8A-4147-A177-3AD203B41FA5}">
                      <a16:colId xmlns:a16="http://schemas.microsoft.com/office/drawing/2014/main" val="20031"/>
                    </a:ext>
                  </a:extLst>
                </a:gridCol>
                <a:gridCol w="64376">
                  <a:extLst>
                    <a:ext uri="{9D8B030D-6E8A-4147-A177-3AD203B41FA5}">
                      <a16:colId xmlns:a16="http://schemas.microsoft.com/office/drawing/2014/main" val="20032"/>
                    </a:ext>
                  </a:extLst>
                </a:gridCol>
                <a:gridCol w="64363">
                  <a:extLst>
                    <a:ext uri="{9D8B030D-6E8A-4147-A177-3AD203B41FA5}">
                      <a16:colId xmlns:a16="http://schemas.microsoft.com/office/drawing/2014/main" val="20033"/>
                    </a:ext>
                  </a:extLst>
                </a:gridCol>
                <a:gridCol w="64376">
                  <a:extLst>
                    <a:ext uri="{9D8B030D-6E8A-4147-A177-3AD203B41FA5}">
                      <a16:colId xmlns:a16="http://schemas.microsoft.com/office/drawing/2014/main" val="20034"/>
                    </a:ext>
                  </a:extLst>
                </a:gridCol>
                <a:gridCol w="64366">
                  <a:extLst>
                    <a:ext uri="{9D8B030D-6E8A-4147-A177-3AD203B41FA5}">
                      <a16:colId xmlns:a16="http://schemas.microsoft.com/office/drawing/2014/main" val="20035"/>
                    </a:ext>
                  </a:extLst>
                </a:gridCol>
              </a:tblGrid>
              <a:tr h="64008"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20"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07"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20"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008"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020"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008"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4020"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4007"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4020"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4007"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64020"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64008"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64020"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64008"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64020"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64008"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64008"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64020"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64008"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64020"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64008"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64020"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64008"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64020"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64007"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64020"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64008"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64020"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64007"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64020"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64007"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64020"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64007"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64020"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4"/>
                  </a:ext>
                </a:extLst>
              </a:tr>
              <a:tr h="64007"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5"/>
                  </a:ext>
                </a:extLst>
              </a:tr>
              <a:tr h="64020"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6"/>
                  </a:ext>
                </a:extLst>
              </a:tr>
              <a:tr h="64008"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7"/>
                  </a:ext>
                </a:extLst>
              </a:tr>
              <a:tr h="61156"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2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L w="1104">
                      <a:solidFill>
                        <a:srgbClr val="808285"/>
                      </a:solidFill>
                      <a:prstDash val="solid"/>
                    </a:lnL>
                    <a:lnR w="1104">
                      <a:solidFill>
                        <a:srgbClr val="808285"/>
                      </a:solidFill>
                      <a:prstDash val="solid"/>
                    </a:lnR>
                    <a:lnT w="1104">
                      <a:solidFill>
                        <a:srgbClr val="808285"/>
                      </a:solidFill>
                      <a:prstDash val="solid"/>
                    </a:lnT>
                    <a:lnB w="1104">
                      <a:solidFill>
                        <a:srgbClr val="808285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839995" y="428374"/>
            <a:ext cx="379095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00" spc="-35" dirty="0">
                <a:solidFill>
                  <a:srgbClr val="818386"/>
                </a:solidFill>
                <a:latin typeface="Lucida Sans"/>
                <a:cs typeface="Lucida Sans"/>
              </a:rPr>
              <a:t>1</a:t>
            </a:r>
            <a:r>
              <a:rPr sz="1000" spc="-55" dirty="0">
                <a:solidFill>
                  <a:srgbClr val="818386"/>
                </a:solidFill>
                <a:latin typeface="Lucida Sans"/>
                <a:cs typeface="Lucida Sans"/>
              </a:rPr>
              <a:t>2</a:t>
            </a:r>
            <a:r>
              <a:rPr sz="1000" spc="-60" dirty="0">
                <a:solidFill>
                  <a:srgbClr val="818386"/>
                </a:solidFill>
                <a:latin typeface="Lucida Sans"/>
                <a:cs typeface="Lucida Sans"/>
              </a:rPr>
              <a:t>/19</a:t>
            </a:r>
            <a:endParaRPr sz="1000">
              <a:latin typeface="Lucida Sans"/>
              <a:cs typeface="Lucida San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4500" y="422764"/>
            <a:ext cx="4338955" cy="1949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4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200" b="1" spc="10" dirty="0">
                <a:solidFill>
                  <a:srgbClr val="FFFFFF"/>
                </a:solidFill>
                <a:latin typeface="Trebuchet MS"/>
                <a:cs typeface="Trebuchet MS"/>
              </a:rPr>
              <a:t>X</a:t>
            </a:r>
            <a:r>
              <a:rPr sz="1200" b="1" spc="114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200" b="1" spc="229" dirty="0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sz="1200" b="1" spc="40" dirty="0">
                <a:solidFill>
                  <a:srgbClr val="FFFFFF"/>
                </a:solidFill>
                <a:latin typeface="Trebuchet MS"/>
                <a:cs typeface="Trebuchet MS"/>
              </a:rPr>
              <a:t>PLES</a:t>
            </a:r>
            <a:r>
              <a:rPr sz="1200" b="1" spc="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b="1" spc="60" dirty="0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sz="1200" b="1" spc="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b="1" spc="5" dirty="0">
                <a:solidFill>
                  <a:srgbClr val="FFFFFF"/>
                </a:solidFill>
                <a:latin typeface="Trebuchet MS"/>
                <a:cs typeface="Trebuchet MS"/>
              </a:rPr>
              <a:t>LEAFLE</a:t>
            </a:r>
            <a:r>
              <a:rPr sz="1200" b="1" spc="-9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200" b="1" spc="-40" dirty="0">
                <a:solidFill>
                  <a:srgbClr val="FFFFFF"/>
                </a:solidFill>
                <a:latin typeface="Trebuchet MS"/>
                <a:cs typeface="Trebuchet MS"/>
              </a:rPr>
              <a:t>:</a:t>
            </a:r>
            <a:r>
              <a:rPr sz="1200" b="1" spc="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b="1" spc="45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1200" b="1" spc="30" dirty="0">
                <a:solidFill>
                  <a:srgbClr val="FFFFFF"/>
                </a:solidFill>
                <a:latin typeface="Trebuchet MS"/>
                <a:cs typeface="Trebuchet MS"/>
              </a:rPr>
              <a:t>H</a:t>
            </a:r>
            <a:r>
              <a:rPr sz="1200" b="1" spc="10" dirty="0">
                <a:solidFill>
                  <a:srgbClr val="FFFFFF"/>
                </a:solidFill>
                <a:latin typeface="Trebuchet MS"/>
                <a:cs typeface="Trebuchet MS"/>
              </a:rPr>
              <a:t>Y</a:t>
            </a:r>
            <a:r>
              <a:rPr sz="1200" b="1" spc="50" dirty="0">
                <a:solidFill>
                  <a:srgbClr val="FFFFFF"/>
                </a:solidFill>
                <a:latin typeface="Trebuchet MS"/>
                <a:cs typeface="Trebuchet MS"/>
              </a:rPr>
              <a:t>SI</a:t>
            </a:r>
            <a:r>
              <a:rPr sz="1200" b="1" spc="100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1200" b="1" spc="25" dirty="0">
                <a:solidFill>
                  <a:srgbClr val="FFFFFF"/>
                </a:solidFill>
                <a:latin typeface="Trebuchet MS"/>
                <a:cs typeface="Trebuchet MS"/>
              </a:rPr>
              <a:t>AL</a:t>
            </a:r>
            <a:r>
              <a:rPr sz="1200" b="1" spc="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b="1" spc="55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1200" b="1" spc="1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200" b="1" spc="7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1200" b="1" spc="-15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200" b="1" spc="-3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200" b="1" spc="55" dirty="0">
                <a:solidFill>
                  <a:srgbClr val="FFFFFF"/>
                </a:solidFill>
                <a:latin typeface="Trebuchet MS"/>
                <a:cs typeface="Trebuchet MS"/>
              </a:rPr>
              <a:t>CTION</a:t>
            </a:r>
            <a:r>
              <a:rPr sz="1200" b="1" spc="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b="1" spc="90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1200" b="1" spc="10" dirty="0">
                <a:solidFill>
                  <a:srgbClr val="FFFFFF"/>
                </a:solidFill>
                <a:latin typeface="Trebuchet MS"/>
                <a:cs typeface="Trebuchet MS"/>
              </a:rPr>
              <a:t>Y</a:t>
            </a:r>
            <a:r>
              <a:rPr sz="1200" b="1" spc="105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1200" b="1" spc="-15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200" b="1" spc="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200" b="1" spc="225" dirty="0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sz="1200" b="1" spc="135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004797" y="1107655"/>
            <a:ext cx="2199131" cy="3015399"/>
          </a:xfrm>
          <a:custGeom>
            <a:avLst/>
            <a:gdLst/>
            <a:ahLst/>
            <a:cxnLst/>
            <a:rect l="l" t="t" r="r" b="b"/>
            <a:pathLst>
              <a:path w="2199131" h="3015399">
                <a:moveTo>
                  <a:pt x="0" y="3015399"/>
                </a:moveTo>
                <a:lnTo>
                  <a:pt x="2199131" y="3015399"/>
                </a:lnTo>
                <a:lnTo>
                  <a:pt x="2199131" y="0"/>
                </a:lnTo>
                <a:lnTo>
                  <a:pt x="0" y="0"/>
                </a:lnTo>
                <a:lnTo>
                  <a:pt x="0" y="3015399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983397" y="1088199"/>
            <a:ext cx="2060613" cy="2914294"/>
          </a:xfrm>
          <a:custGeom>
            <a:avLst/>
            <a:gdLst/>
            <a:ahLst/>
            <a:cxnLst/>
            <a:rect l="l" t="t" r="r" b="b"/>
            <a:pathLst>
              <a:path w="2060613" h="2914294">
                <a:moveTo>
                  <a:pt x="0" y="2914294"/>
                </a:moveTo>
                <a:lnTo>
                  <a:pt x="2060613" y="2914294"/>
                </a:lnTo>
                <a:lnTo>
                  <a:pt x="2060613" y="0"/>
                </a:lnTo>
                <a:lnTo>
                  <a:pt x="0" y="0"/>
                </a:lnTo>
                <a:lnTo>
                  <a:pt x="0" y="2914294"/>
                </a:lnTo>
                <a:close/>
              </a:path>
            </a:pathLst>
          </a:custGeom>
          <a:solidFill>
            <a:srgbClr val="4C4D4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244103" y="3563397"/>
            <a:ext cx="1799894" cy="0"/>
          </a:xfrm>
          <a:custGeom>
            <a:avLst/>
            <a:gdLst/>
            <a:ahLst/>
            <a:cxnLst/>
            <a:rect l="l" t="t" r="r" b="b"/>
            <a:pathLst>
              <a:path w="1799894">
                <a:moveTo>
                  <a:pt x="0" y="0"/>
                </a:moveTo>
                <a:lnTo>
                  <a:pt x="1799894" y="0"/>
                </a:lnTo>
              </a:path>
            </a:pathLst>
          </a:custGeom>
          <a:ln w="15989">
            <a:solidFill>
              <a:srgbClr val="F5821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268906" y="1088212"/>
            <a:ext cx="1775091" cy="627126"/>
          </a:xfrm>
          <a:custGeom>
            <a:avLst/>
            <a:gdLst/>
            <a:ahLst/>
            <a:cxnLst/>
            <a:rect l="l" t="t" r="r" b="b"/>
            <a:pathLst>
              <a:path w="1775091" h="627126">
                <a:moveTo>
                  <a:pt x="1775091" y="0"/>
                </a:moveTo>
                <a:lnTo>
                  <a:pt x="0" y="0"/>
                </a:lnTo>
                <a:lnTo>
                  <a:pt x="0" y="627126"/>
                </a:lnTo>
                <a:lnTo>
                  <a:pt x="1775091" y="627126"/>
                </a:lnTo>
                <a:lnTo>
                  <a:pt x="1775091" y="0"/>
                </a:lnTo>
                <a:close/>
              </a:path>
            </a:pathLst>
          </a:custGeom>
          <a:solidFill>
            <a:srgbClr val="F5821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983391" y="1927481"/>
            <a:ext cx="620123" cy="1312354"/>
          </a:xfrm>
          <a:custGeom>
            <a:avLst/>
            <a:gdLst/>
            <a:ahLst/>
            <a:cxnLst/>
            <a:rect l="l" t="t" r="r" b="b"/>
            <a:pathLst>
              <a:path w="620123" h="1312354">
                <a:moveTo>
                  <a:pt x="74005" y="1311897"/>
                </a:moveTo>
                <a:lnTo>
                  <a:pt x="4368" y="1311897"/>
                </a:lnTo>
                <a:lnTo>
                  <a:pt x="9766" y="1312354"/>
                </a:lnTo>
                <a:lnTo>
                  <a:pt x="54875" y="1312342"/>
                </a:lnTo>
                <a:lnTo>
                  <a:pt x="73053" y="1311944"/>
                </a:lnTo>
                <a:lnTo>
                  <a:pt x="74005" y="1311897"/>
                </a:lnTo>
                <a:close/>
              </a:path>
              <a:path w="620123" h="1312354">
                <a:moveTo>
                  <a:pt x="0" y="921626"/>
                </a:moveTo>
                <a:lnTo>
                  <a:pt x="0" y="1312214"/>
                </a:lnTo>
                <a:lnTo>
                  <a:pt x="2628" y="1312049"/>
                </a:lnTo>
                <a:lnTo>
                  <a:pt x="4368" y="1311897"/>
                </a:lnTo>
                <a:lnTo>
                  <a:pt x="74005" y="1311897"/>
                </a:lnTo>
                <a:lnTo>
                  <a:pt x="119378" y="1307580"/>
                </a:lnTo>
                <a:lnTo>
                  <a:pt x="158811" y="1295470"/>
                </a:lnTo>
                <a:lnTo>
                  <a:pt x="198322" y="1271773"/>
                </a:lnTo>
                <a:lnTo>
                  <a:pt x="228148" y="1247642"/>
                </a:lnTo>
                <a:lnTo>
                  <a:pt x="263172" y="1215517"/>
                </a:lnTo>
                <a:lnTo>
                  <a:pt x="305458" y="1174259"/>
                </a:lnTo>
                <a:lnTo>
                  <a:pt x="357073" y="1122730"/>
                </a:lnTo>
                <a:lnTo>
                  <a:pt x="397432" y="1078901"/>
                </a:lnTo>
                <a:lnTo>
                  <a:pt x="433455" y="1033066"/>
                </a:lnTo>
                <a:lnTo>
                  <a:pt x="465388" y="985685"/>
                </a:lnTo>
                <a:lnTo>
                  <a:pt x="493474" y="937219"/>
                </a:lnTo>
                <a:lnTo>
                  <a:pt x="501182" y="921765"/>
                </a:lnTo>
                <a:lnTo>
                  <a:pt x="1917" y="921765"/>
                </a:lnTo>
                <a:lnTo>
                  <a:pt x="0" y="921626"/>
                </a:lnTo>
                <a:close/>
              </a:path>
              <a:path w="620123" h="1312354">
                <a:moveTo>
                  <a:pt x="619785" y="338289"/>
                </a:moveTo>
                <a:lnTo>
                  <a:pt x="9461" y="338289"/>
                </a:lnTo>
                <a:lnTo>
                  <a:pt x="36750" y="338633"/>
                </a:lnTo>
                <a:lnTo>
                  <a:pt x="62384" y="339616"/>
                </a:lnTo>
                <a:lnTo>
                  <a:pt x="108797" y="343216"/>
                </a:lnTo>
                <a:lnTo>
                  <a:pt x="148923" y="348522"/>
                </a:lnTo>
                <a:lnTo>
                  <a:pt x="197805" y="358434"/>
                </a:lnTo>
                <a:lnTo>
                  <a:pt x="243035" y="372314"/>
                </a:lnTo>
                <a:lnTo>
                  <a:pt x="272300" y="385660"/>
                </a:lnTo>
                <a:lnTo>
                  <a:pt x="272300" y="511403"/>
                </a:lnTo>
                <a:lnTo>
                  <a:pt x="273639" y="539879"/>
                </a:lnTo>
                <a:lnTo>
                  <a:pt x="274748" y="565606"/>
                </a:lnTo>
                <a:lnTo>
                  <a:pt x="275540" y="588828"/>
                </a:lnTo>
                <a:lnTo>
                  <a:pt x="275860" y="606197"/>
                </a:lnTo>
                <a:lnTo>
                  <a:pt x="275819" y="628740"/>
                </a:lnTo>
                <a:lnTo>
                  <a:pt x="271666" y="675940"/>
                </a:lnTo>
                <a:lnTo>
                  <a:pt x="259925" y="713807"/>
                </a:lnTo>
                <a:lnTo>
                  <a:pt x="238231" y="748945"/>
                </a:lnTo>
                <a:lnTo>
                  <a:pt x="204218" y="787954"/>
                </a:lnTo>
                <a:lnTo>
                  <a:pt x="155524" y="837437"/>
                </a:lnTo>
                <a:lnTo>
                  <a:pt x="122663" y="866988"/>
                </a:lnTo>
                <a:lnTo>
                  <a:pt x="78231" y="896947"/>
                </a:lnTo>
                <a:lnTo>
                  <a:pt x="41876" y="913317"/>
                </a:lnTo>
                <a:lnTo>
                  <a:pt x="4267" y="921715"/>
                </a:lnTo>
                <a:lnTo>
                  <a:pt x="1917" y="921765"/>
                </a:lnTo>
                <a:lnTo>
                  <a:pt x="501182" y="921765"/>
                </a:lnTo>
                <a:lnTo>
                  <a:pt x="539089" y="838871"/>
                </a:lnTo>
                <a:lnTo>
                  <a:pt x="557108" y="789908"/>
                </a:lnTo>
                <a:lnTo>
                  <a:pt x="572262" y="741700"/>
                </a:lnTo>
                <a:lnTo>
                  <a:pt x="584794" y="694705"/>
                </a:lnTo>
                <a:lnTo>
                  <a:pt x="594952" y="649384"/>
                </a:lnTo>
                <a:lnTo>
                  <a:pt x="602978" y="606197"/>
                </a:lnTo>
                <a:lnTo>
                  <a:pt x="609120" y="565603"/>
                </a:lnTo>
                <a:lnTo>
                  <a:pt x="616727" y="494036"/>
                </a:lnTo>
                <a:lnTo>
                  <a:pt x="619733" y="438361"/>
                </a:lnTo>
                <a:lnTo>
                  <a:pt x="620123" y="417634"/>
                </a:lnTo>
                <a:lnTo>
                  <a:pt x="620099" y="402259"/>
                </a:lnTo>
                <a:lnTo>
                  <a:pt x="619904" y="392696"/>
                </a:lnTo>
                <a:lnTo>
                  <a:pt x="619785" y="338289"/>
                </a:lnTo>
                <a:close/>
              </a:path>
              <a:path w="620123" h="1312354">
                <a:moveTo>
                  <a:pt x="0" y="292"/>
                </a:moveTo>
                <a:lnTo>
                  <a:pt x="0" y="338416"/>
                </a:lnTo>
                <a:lnTo>
                  <a:pt x="7747" y="338289"/>
                </a:lnTo>
                <a:lnTo>
                  <a:pt x="619785" y="338289"/>
                </a:lnTo>
                <a:lnTo>
                  <a:pt x="619785" y="106565"/>
                </a:lnTo>
                <a:lnTo>
                  <a:pt x="573434" y="77686"/>
                </a:lnTo>
                <a:lnTo>
                  <a:pt x="533704" y="54561"/>
                </a:lnTo>
                <a:lnTo>
                  <a:pt x="497048" y="36552"/>
                </a:lnTo>
                <a:lnTo>
                  <a:pt x="459919" y="23018"/>
                </a:lnTo>
                <a:lnTo>
                  <a:pt x="418769" y="13320"/>
                </a:lnTo>
                <a:lnTo>
                  <a:pt x="370051" y="6820"/>
                </a:lnTo>
                <a:lnTo>
                  <a:pt x="310218" y="2877"/>
                </a:lnTo>
                <a:lnTo>
                  <a:pt x="191866" y="359"/>
                </a:lnTo>
                <a:lnTo>
                  <a:pt x="0" y="292"/>
                </a:lnTo>
                <a:close/>
              </a:path>
              <a:path w="620123" h="1312354">
                <a:moveTo>
                  <a:pt x="20180" y="0"/>
                </a:moveTo>
                <a:lnTo>
                  <a:pt x="12547" y="304"/>
                </a:lnTo>
                <a:lnTo>
                  <a:pt x="181277" y="304"/>
                </a:lnTo>
                <a:lnTo>
                  <a:pt x="20180" y="0"/>
                </a:lnTo>
                <a:close/>
              </a:path>
            </a:pathLst>
          </a:custGeom>
          <a:solidFill>
            <a:srgbClr val="606163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8272274" y="3859090"/>
            <a:ext cx="313055" cy="50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50" spc="5" dirty="0">
                <a:solidFill>
                  <a:srgbClr val="FFFFFF"/>
                </a:solidFill>
                <a:latin typeface="Lucida Sans"/>
                <a:cs typeface="Lucida Sans"/>
                <a:hlinkClick r:id="rId2"/>
              </a:rPr>
              <a:t>ww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  <a:hlinkClick r:id="rId2"/>
              </a:rPr>
              <a:t>w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  <a:hlinkClick r:id="rId2"/>
              </a:rPr>
              <a:t>.dama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  <a:hlinkClick r:id="rId2"/>
              </a:rPr>
              <a:t>s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  <a:hlinkClick r:id="rId2"/>
              </a:rPr>
              <a:t>ec.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  <a:hlinkClick r:id="rId2"/>
              </a:rPr>
              <a:t>c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  <a:hlinkClick r:id="rId2"/>
              </a:rPr>
              <a:t>o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  <a:hlinkClick r:id="rId2"/>
              </a:rPr>
              <a:t>m</a:t>
            </a:r>
            <a:endParaRPr sz="250">
              <a:latin typeface="Lucida Sans"/>
              <a:cs typeface="Lucida San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9292045" y="3665925"/>
            <a:ext cx="646511" cy="23992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8993276" y="1154512"/>
            <a:ext cx="943610" cy="895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500" b="1" spc="5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500" b="1" spc="-5" dirty="0">
                <a:solidFill>
                  <a:srgbClr val="FFFFFF"/>
                </a:solidFill>
                <a:latin typeface="Trebuchet MS"/>
                <a:cs typeface="Trebuchet MS"/>
              </a:rPr>
              <a:t>h</a:t>
            </a:r>
            <a:r>
              <a:rPr sz="500" b="1" spc="15" dirty="0">
                <a:solidFill>
                  <a:srgbClr val="FFFFFF"/>
                </a:solidFill>
                <a:latin typeface="Trebuchet MS"/>
                <a:cs typeface="Trebuchet MS"/>
              </a:rPr>
              <a:t>y</a:t>
            </a:r>
            <a:r>
              <a:rPr sz="500" b="1" spc="40" dirty="0">
                <a:solidFill>
                  <a:srgbClr val="FFFFFF"/>
                </a:solidFill>
                <a:latin typeface="Trebuchet MS"/>
                <a:cs typeface="Trebuchet MS"/>
              </a:rPr>
              <a:t>sical</a:t>
            </a:r>
            <a:r>
              <a:rPr sz="500" b="1" spc="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500" b="1" spc="35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500" b="1" spc="1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500" b="1" spc="3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500" b="1" spc="25" dirty="0">
                <a:solidFill>
                  <a:srgbClr val="FFFFFF"/>
                </a:solidFill>
                <a:latin typeface="Trebuchet MS"/>
                <a:cs typeface="Trebuchet MS"/>
              </a:rPr>
              <a:t>tection</a:t>
            </a:r>
            <a:r>
              <a:rPr sz="500" b="1" spc="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500" b="1" spc="25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500" b="1" spc="15" dirty="0">
                <a:solidFill>
                  <a:srgbClr val="FFFFFF"/>
                </a:solidFill>
                <a:latin typeface="Trebuchet MS"/>
                <a:cs typeface="Trebuchet MS"/>
              </a:rPr>
              <a:t>y</a:t>
            </a:r>
            <a:r>
              <a:rPr sz="500" b="1" spc="40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500" b="1" spc="10" dirty="0">
                <a:solidFill>
                  <a:srgbClr val="FFFFFF"/>
                </a:solidFill>
                <a:latin typeface="Trebuchet MS"/>
                <a:cs typeface="Trebuchet MS"/>
              </a:rPr>
              <a:t>tems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8268906" y="1088212"/>
            <a:ext cx="324357" cy="62711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8803712" y="1371296"/>
            <a:ext cx="1132840" cy="281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2875">
              <a:lnSpc>
                <a:spcPct val="100000"/>
              </a:lnSpc>
            </a:pPr>
            <a:r>
              <a:rPr sz="950" b="1" spc="85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950" b="1" spc="25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950" b="1" spc="1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950" b="1" spc="3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950" b="1" spc="2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950" b="1" spc="55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950" b="1" spc="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50" b="1" spc="35" dirty="0">
                <a:solidFill>
                  <a:srgbClr val="FFFFFF"/>
                </a:solidFill>
                <a:latin typeface="Trebuchet MS"/>
                <a:cs typeface="Trebuchet MS"/>
              </a:rPr>
              <a:t>furni</a:t>
            </a:r>
            <a:r>
              <a:rPr sz="950" b="1" spc="4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950" b="1" spc="20" dirty="0">
                <a:solidFill>
                  <a:srgbClr val="FFFFFF"/>
                </a:solidFill>
                <a:latin typeface="Trebuchet MS"/>
                <a:cs typeface="Trebuchet MS"/>
              </a:rPr>
              <a:t>u</a:t>
            </a:r>
            <a:r>
              <a:rPr sz="950" b="1" spc="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950" b="1" spc="3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endParaRPr sz="9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45"/>
              </a:spcBef>
            </a:pPr>
            <a:r>
              <a:rPr sz="350" b="1" spc="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350" b="1" spc="30" dirty="0">
                <a:solidFill>
                  <a:srgbClr val="FFFFFF"/>
                </a:solidFill>
                <a:latin typeface="Trebuchet MS"/>
                <a:cs typeface="Trebuchet MS"/>
              </a:rPr>
              <a:t>he</a:t>
            </a:r>
            <a:r>
              <a:rPr sz="350" b="1" spc="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50" b="1" spc="20" dirty="0">
                <a:solidFill>
                  <a:srgbClr val="FFFFFF"/>
                </a:solidFill>
                <a:latin typeface="Trebuchet MS"/>
                <a:cs typeface="Trebuchet MS"/>
              </a:rPr>
              <a:t>clear</a:t>
            </a:r>
            <a:r>
              <a:rPr sz="350" b="1" spc="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50" b="1" spc="20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350" b="1" spc="30" dirty="0">
                <a:solidFill>
                  <a:srgbClr val="FFFFFF"/>
                </a:solidFill>
                <a:latin typeface="Trebuchet MS"/>
                <a:cs typeface="Trebuchet MS"/>
              </a:rPr>
              <a:t>hoice</a:t>
            </a:r>
            <a:r>
              <a:rPr sz="350" b="1" spc="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50" b="1" spc="30" dirty="0">
                <a:solidFill>
                  <a:srgbClr val="FFFFFF"/>
                </a:solidFill>
                <a:latin typeface="Trebuchet MS"/>
                <a:cs typeface="Trebuchet MS"/>
              </a:rPr>
              <a:t>f</a:t>
            </a:r>
            <a:r>
              <a:rPr sz="350" b="1" spc="4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350" b="1" spc="1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350" b="1" spc="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50" b="1" spc="40" dirty="0">
                <a:solidFill>
                  <a:srgbClr val="FFFFFF"/>
                </a:solidFill>
                <a:latin typeface="Trebuchet MS"/>
                <a:cs typeface="Trebuchet MS"/>
              </a:rPr>
              <a:t>w</a:t>
            </a:r>
            <a:r>
              <a:rPr sz="350" b="1" spc="20" dirty="0">
                <a:solidFill>
                  <a:srgbClr val="FFFFFF"/>
                </a:solidFill>
                <a:latin typeface="Trebuchet MS"/>
                <a:cs typeface="Trebuchet MS"/>
              </a:rPr>
              <a:t>ell-p</a:t>
            </a:r>
            <a:r>
              <a:rPr sz="350" b="1" spc="1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350" b="1" spc="4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350" b="1" spc="25" dirty="0">
                <a:solidFill>
                  <a:srgbClr val="FFFFFF"/>
                </a:solidFill>
                <a:latin typeface="Trebuchet MS"/>
                <a:cs typeface="Trebuchet MS"/>
              </a:rPr>
              <a:t>te</a:t>
            </a:r>
            <a:r>
              <a:rPr sz="350" b="1" spc="30" dirty="0">
                <a:solidFill>
                  <a:srgbClr val="FFFFFF"/>
                </a:solidFill>
                <a:latin typeface="Trebuchet MS"/>
                <a:cs typeface="Trebuchet MS"/>
              </a:rPr>
              <a:t>cted</a:t>
            </a:r>
            <a:r>
              <a:rPr sz="350" b="1" spc="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50" b="1" spc="35" dirty="0">
                <a:solidFill>
                  <a:srgbClr val="FFFFFF"/>
                </a:solidFill>
                <a:latin typeface="Trebuchet MS"/>
                <a:cs typeface="Trebuchet MS"/>
              </a:rPr>
              <a:t>solutions</a:t>
            </a:r>
            <a:endParaRPr sz="35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798505" y="1958645"/>
            <a:ext cx="571500" cy="4216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00" b="1" spc="20" dirty="0">
                <a:solidFill>
                  <a:srgbClr val="F5821F"/>
                </a:solidFill>
                <a:latin typeface="Trebuchet MS"/>
                <a:cs typeface="Trebuchet MS"/>
              </a:rPr>
              <a:t>Bolla</a:t>
            </a:r>
            <a:r>
              <a:rPr sz="300" b="1" spc="15" dirty="0">
                <a:solidFill>
                  <a:srgbClr val="F5821F"/>
                </a:solidFill>
                <a:latin typeface="Trebuchet MS"/>
                <a:cs typeface="Trebuchet MS"/>
              </a:rPr>
              <a:t>r</a:t>
            </a:r>
            <a:r>
              <a:rPr sz="300" b="1" spc="35" dirty="0">
                <a:solidFill>
                  <a:srgbClr val="F5821F"/>
                </a:solidFill>
                <a:latin typeface="Trebuchet MS"/>
                <a:cs typeface="Trebuchet MS"/>
              </a:rPr>
              <a:t>ds</a:t>
            </a:r>
            <a:endParaRPr sz="300">
              <a:latin typeface="Trebuchet MS"/>
              <a:cs typeface="Trebuchet MS"/>
            </a:endParaRPr>
          </a:p>
          <a:p>
            <a:pPr marL="12700" marR="6350">
              <a:lnSpc>
                <a:spcPts val="290"/>
              </a:lnSpc>
              <a:spcBef>
                <a:spcPts val="220"/>
              </a:spcBef>
            </a:pP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Bolla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ds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can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b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de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signed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t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o  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ec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at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an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exi</a:t>
            </a:r>
            <a:r>
              <a:rPr sz="250" spc="-25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ting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aditi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nal theme ideal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f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he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itage si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s,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o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t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o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c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at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a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mo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unique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c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n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emp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a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y 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tyle.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F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u</a:t>
            </a:r>
            <a:r>
              <a:rPr sz="250" spc="-3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therm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e,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the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b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olla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ds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can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b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de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signed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in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almo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a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n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y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tyle/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m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a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ial, 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c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mpleme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n</a:t>
            </a:r>
            <a:r>
              <a:rPr sz="250" spc="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a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n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y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 land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cap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e 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and me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the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individual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p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oject 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equi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eme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n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ts.</a:t>
            </a:r>
            <a:endParaRPr sz="250">
              <a:latin typeface="Lucida Sans"/>
              <a:cs typeface="Lucida San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798505" y="2441885"/>
            <a:ext cx="568960" cy="4591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00" b="1" spc="20" dirty="0">
                <a:solidFill>
                  <a:srgbClr val="F5821F"/>
                </a:solidFill>
                <a:latin typeface="Trebuchet MS"/>
                <a:cs typeface="Trebuchet MS"/>
              </a:rPr>
              <a:t>Plan</a:t>
            </a:r>
            <a:r>
              <a:rPr sz="300" b="1" spc="25" dirty="0">
                <a:solidFill>
                  <a:srgbClr val="F5821F"/>
                </a:solidFill>
                <a:latin typeface="Trebuchet MS"/>
                <a:cs typeface="Trebuchet MS"/>
              </a:rPr>
              <a:t>ters</a:t>
            </a:r>
            <a:endParaRPr sz="300">
              <a:latin typeface="Trebuchet MS"/>
              <a:cs typeface="Trebuchet MS"/>
            </a:endParaRPr>
          </a:p>
          <a:p>
            <a:pPr marL="12700" marR="53975">
              <a:lnSpc>
                <a:spcPts val="290"/>
              </a:lnSpc>
              <a:spcBef>
                <a:spcPts val="220"/>
              </a:spcBef>
            </a:pPr>
            <a:r>
              <a:rPr sz="250" spc="-30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he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pla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n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a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de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signed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t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fit i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n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our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public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spa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c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whil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al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o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mitig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a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ting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the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th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a</a:t>
            </a:r>
            <a:r>
              <a:rPr sz="250" spc="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o</a:t>
            </a:r>
            <a:r>
              <a:rPr sz="250" spc="5" dirty="0">
                <a:solidFill>
                  <a:srgbClr val="FFFFFF"/>
                </a:solidFill>
                <a:latin typeface="Lucida Sans"/>
                <a:cs typeface="Lucida Sans"/>
              </a:rPr>
              <a:t>f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vehicle-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b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ne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a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tac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ks.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30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he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p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duct has 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a</a:t>
            </a:r>
            <a:endParaRPr sz="250">
              <a:latin typeface="Lucida Sans"/>
              <a:cs typeface="Lucida Sans"/>
            </a:endParaRPr>
          </a:p>
          <a:p>
            <a:pPr marL="12700" marR="6350">
              <a:lnSpc>
                <a:spcPts val="290"/>
              </a:lnSpc>
              <a:spcBef>
                <a:spcPts val="5"/>
              </a:spcBef>
            </a:pP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high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ren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g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th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f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ame and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is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de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signed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t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fit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amlessl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y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inside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a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wide 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ange o</a:t>
            </a:r>
            <a:r>
              <a:rPr sz="250" spc="5" dirty="0">
                <a:solidFill>
                  <a:srgbClr val="FFFFFF"/>
                </a:solidFill>
                <a:latin typeface="Lucida Sans"/>
                <a:cs typeface="Lucida Sans"/>
              </a:rPr>
              <a:t>f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pla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n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er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tyle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s.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Can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b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p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du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c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ed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in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va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ious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m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a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ials,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p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oviding</a:t>
            </a:r>
            <a:endParaRPr sz="250">
              <a:latin typeface="Lucida Sans"/>
              <a:cs typeface="Lucida Sans"/>
            </a:endParaRPr>
          </a:p>
          <a:p>
            <a:pPr marL="12700" marR="84455">
              <a:lnSpc>
                <a:spcPts val="290"/>
              </a:lnSpc>
              <a:spcBef>
                <a:spcPts val="5"/>
              </a:spcBef>
            </a:pP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a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design-led,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high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p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f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rman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c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e 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ecu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ity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ol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u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ti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ons.</a:t>
            </a:r>
            <a:endParaRPr sz="250">
              <a:latin typeface="Lucida Sans"/>
              <a:cs typeface="Lucida San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798505" y="2930663"/>
            <a:ext cx="184150" cy="590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00" b="1" spc="35" dirty="0">
                <a:solidFill>
                  <a:srgbClr val="F5821F"/>
                </a:solidFill>
                <a:latin typeface="Trebuchet MS"/>
                <a:cs typeface="Trebuchet MS"/>
              </a:rPr>
              <a:t>Se</a:t>
            </a:r>
            <a:r>
              <a:rPr sz="300" b="1" spc="30" dirty="0">
                <a:solidFill>
                  <a:srgbClr val="F5821F"/>
                </a:solidFill>
                <a:latin typeface="Trebuchet MS"/>
                <a:cs typeface="Trebuchet MS"/>
              </a:rPr>
              <a:t>at</a:t>
            </a:r>
            <a:r>
              <a:rPr sz="300" b="1" spc="25" dirty="0">
                <a:solidFill>
                  <a:srgbClr val="F5821F"/>
                </a:solidFill>
                <a:latin typeface="Trebuchet MS"/>
                <a:cs typeface="Trebuchet MS"/>
              </a:rPr>
              <a:t>ing</a:t>
            </a:r>
            <a:endParaRPr sz="300">
              <a:latin typeface="Trebuchet MS"/>
              <a:cs typeface="Trebuchet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798505" y="3003285"/>
            <a:ext cx="1056640" cy="50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P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ublic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alm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de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sign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sp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nds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t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the     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de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signed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t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p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ovide e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ff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ective</a:t>
            </a:r>
            <a:endParaRPr sz="250">
              <a:latin typeface="Lucida Sans"/>
              <a:cs typeface="Lucida San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798505" y="3041762"/>
            <a:ext cx="547370" cy="3105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350">
              <a:lnSpc>
                <a:spcPts val="290"/>
              </a:lnSpc>
            </a:pP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demand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f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ex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c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p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ti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onal l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vels o</a:t>
            </a:r>
            <a:r>
              <a:rPr sz="250" spc="5" dirty="0">
                <a:solidFill>
                  <a:srgbClr val="FFFFFF"/>
                </a:solidFill>
                <a:latin typeface="Lucida Sans"/>
                <a:cs typeface="Lucida Sans"/>
              </a:rPr>
              <a:t>f 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p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ecti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on witho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u</a:t>
            </a:r>
            <a:r>
              <a:rPr sz="250" spc="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c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mpr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mising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with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the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c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250" spc="-25" dirty="0">
                <a:solidFill>
                  <a:srgbClr val="FFFFFF"/>
                </a:solidFill>
                <a:latin typeface="Lucida Sans"/>
                <a:cs typeface="Lucida Sans"/>
              </a:rPr>
              <a:t>m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f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250" spc="-3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and de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sign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o</a:t>
            </a:r>
            <a:r>
              <a:rPr sz="250" spc="5" dirty="0">
                <a:solidFill>
                  <a:srgbClr val="FFFFFF"/>
                </a:solidFill>
                <a:latin typeface="Lucida Sans"/>
                <a:cs typeface="Lucida Sans"/>
              </a:rPr>
              <a:t>f  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the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a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tin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g. </a:t>
            </a:r>
            <a:r>
              <a:rPr sz="250" spc="-30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he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ructu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o</a:t>
            </a:r>
            <a:r>
              <a:rPr sz="250" spc="5" dirty="0">
                <a:solidFill>
                  <a:srgbClr val="FFFFFF"/>
                </a:solidFill>
                <a:latin typeface="Lucida Sans"/>
                <a:cs typeface="Lucida Sans"/>
              </a:rPr>
              <a:t>f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the 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a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ting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has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b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een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d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vel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op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ed t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o 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enable 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a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ting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tyle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in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va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ious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 m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a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ials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and 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tyle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s,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and can me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5" dirty="0">
                <a:solidFill>
                  <a:srgbClr val="FFFFFF"/>
                </a:solidFill>
                <a:latin typeface="Lucida Sans"/>
                <a:cs typeface="Lucida Sans"/>
              </a:rPr>
              <a:t>t 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the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equi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eme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n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ts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o</a:t>
            </a:r>
            <a:r>
              <a:rPr sz="250" spc="5" dirty="0">
                <a:solidFill>
                  <a:srgbClr val="FFFFFF"/>
                </a:solidFill>
                <a:latin typeface="Lucida Sans"/>
                <a:cs typeface="Lucida Sans"/>
              </a:rPr>
              <a:t>f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a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n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y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p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oject.</a:t>
            </a:r>
            <a:endParaRPr sz="250">
              <a:latin typeface="Lucida Sans"/>
              <a:cs typeface="Lucida San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393492" y="1958644"/>
            <a:ext cx="505459" cy="1968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8580" algn="just">
              <a:lnSpc>
                <a:spcPct val="100000"/>
              </a:lnSpc>
            </a:pPr>
            <a:r>
              <a:rPr sz="300" b="1" spc="-10" dirty="0">
                <a:solidFill>
                  <a:srgbClr val="F5821F"/>
                </a:solidFill>
                <a:latin typeface="Trebuchet MS"/>
                <a:cs typeface="Trebuchet MS"/>
              </a:rPr>
              <a:t>F</a:t>
            </a:r>
            <a:r>
              <a:rPr sz="300" b="1" spc="30" dirty="0">
                <a:solidFill>
                  <a:srgbClr val="F5821F"/>
                </a:solidFill>
                <a:latin typeface="Trebuchet MS"/>
                <a:cs typeface="Trebuchet MS"/>
              </a:rPr>
              <a:t>e</a:t>
            </a:r>
            <a:r>
              <a:rPr sz="300" b="1" spc="25" dirty="0">
                <a:solidFill>
                  <a:srgbClr val="F5821F"/>
                </a:solidFill>
                <a:latin typeface="Trebuchet MS"/>
                <a:cs typeface="Trebuchet MS"/>
              </a:rPr>
              <a:t>a</a:t>
            </a:r>
            <a:r>
              <a:rPr sz="300" b="1" spc="30" dirty="0">
                <a:solidFill>
                  <a:srgbClr val="F5821F"/>
                </a:solidFill>
                <a:latin typeface="Trebuchet MS"/>
                <a:cs typeface="Trebuchet MS"/>
              </a:rPr>
              <a:t>t</a:t>
            </a:r>
            <a:r>
              <a:rPr sz="300" b="1" spc="20" dirty="0">
                <a:solidFill>
                  <a:srgbClr val="F5821F"/>
                </a:solidFill>
                <a:latin typeface="Trebuchet MS"/>
                <a:cs typeface="Trebuchet MS"/>
              </a:rPr>
              <a:t>u</a:t>
            </a:r>
            <a:r>
              <a:rPr sz="300" b="1" spc="10" dirty="0">
                <a:solidFill>
                  <a:srgbClr val="F5821F"/>
                </a:solidFill>
                <a:latin typeface="Trebuchet MS"/>
                <a:cs typeface="Trebuchet MS"/>
              </a:rPr>
              <a:t>r</a:t>
            </a:r>
            <a:r>
              <a:rPr sz="300" b="1" spc="35" dirty="0">
                <a:solidFill>
                  <a:srgbClr val="F5821F"/>
                </a:solidFill>
                <a:latin typeface="Trebuchet MS"/>
                <a:cs typeface="Trebuchet MS"/>
              </a:rPr>
              <a:t>es</a:t>
            </a:r>
            <a:r>
              <a:rPr sz="300" b="1" spc="10" dirty="0">
                <a:solidFill>
                  <a:srgbClr val="F5821F"/>
                </a:solidFill>
                <a:latin typeface="Trebuchet MS"/>
                <a:cs typeface="Trebuchet MS"/>
              </a:rPr>
              <a:t> </a:t>
            </a:r>
            <a:r>
              <a:rPr sz="300" b="1" spc="65" dirty="0">
                <a:solidFill>
                  <a:srgbClr val="F5821F"/>
                </a:solidFill>
                <a:latin typeface="Trebuchet MS"/>
                <a:cs typeface="Trebuchet MS"/>
              </a:rPr>
              <a:t>&amp;</a:t>
            </a:r>
            <a:r>
              <a:rPr sz="300" b="1" spc="10" dirty="0">
                <a:solidFill>
                  <a:srgbClr val="F5821F"/>
                </a:solidFill>
                <a:latin typeface="Trebuchet MS"/>
                <a:cs typeface="Trebuchet MS"/>
              </a:rPr>
              <a:t> </a:t>
            </a:r>
            <a:r>
              <a:rPr sz="300" b="1" spc="30" dirty="0">
                <a:solidFill>
                  <a:srgbClr val="F5821F"/>
                </a:solidFill>
                <a:latin typeface="Trebuchet MS"/>
                <a:cs typeface="Trebuchet MS"/>
              </a:rPr>
              <a:t>be</a:t>
            </a:r>
            <a:r>
              <a:rPr sz="300" b="1" spc="25" dirty="0">
                <a:solidFill>
                  <a:srgbClr val="F5821F"/>
                </a:solidFill>
                <a:latin typeface="Trebuchet MS"/>
                <a:cs typeface="Trebuchet MS"/>
              </a:rPr>
              <a:t>n</a:t>
            </a:r>
            <a:r>
              <a:rPr sz="300" b="1" spc="15" dirty="0">
                <a:solidFill>
                  <a:srgbClr val="F5821F"/>
                </a:solidFill>
                <a:latin typeface="Trebuchet MS"/>
                <a:cs typeface="Trebuchet MS"/>
              </a:rPr>
              <a:t>efi</a:t>
            </a:r>
            <a:r>
              <a:rPr sz="300" b="1" spc="20" dirty="0">
                <a:solidFill>
                  <a:srgbClr val="F5821F"/>
                </a:solidFill>
                <a:latin typeface="Trebuchet MS"/>
                <a:cs typeface="Trebuchet MS"/>
              </a:rPr>
              <a:t>t</a:t>
            </a:r>
            <a:r>
              <a:rPr sz="300" b="1" spc="45" dirty="0">
                <a:solidFill>
                  <a:srgbClr val="F5821F"/>
                </a:solidFill>
                <a:latin typeface="Trebuchet MS"/>
                <a:cs typeface="Trebuchet MS"/>
              </a:rPr>
              <a:t>s</a:t>
            </a:r>
            <a:endParaRPr sz="300">
              <a:latin typeface="Trebuchet MS"/>
              <a:cs typeface="Trebuchet MS"/>
            </a:endParaRPr>
          </a:p>
          <a:p>
            <a:pPr marL="74930" marR="6350" indent="-62865" algn="just">
              <a:lnSpc>
                <a:spcPts val="290"/>
              </a:lnSpc>
              <a:spcBef>
                <a:spcPts val="220"/>
              </a:spcBef>
              <a:buClr>
                <a:srgbClr val="FFFFFF"/>
              </a:buClr>
              <a:buFont typeface="Lucida Sans"/>
              <a:buChar char="•"/>
              <a:tabLst>
                <a:tab pos="74930" algn="l"/>
              </a:tabLst>
            </a:pP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f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u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nitu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with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hidden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ren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g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ths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20" dirty="0">
                <a:solidFill>
                  <a:srgbClr val="FFFFFF"/>
                </a:solidFill>
                <a:latin typeface="Lucida Sans"/>
                <a:cs typeface="Lucida Sans"/>
              </a:rPr>
              <a:t>–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ensu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a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ecu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e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land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cap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endParaRPr sz="250">
              <a:latin typeface="Lucida Sans"/>
              <a:cs typeface="Lucida San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393492" y="2209593"/>
            <a:ext cx="579755" cy="857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4930" marR="6350" indent="-62865">
              <a:lnSpc>
                <a:spcPts val="290"/>
              </a:lnSpc>
              <a:buClr>
                <a:srgbClr val="FFFFFF"/>
              </a:buClr>
              <a:buFont typeface="Lucida Sans"/>
              <a:buChar char="•"/>
              <a:tabLst>
                <a:tab pos="74930" algn="l"/>
              </a:tabLst>
            </a:pP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P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ovide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p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h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ysical 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p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ecti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on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again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ho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tile vehicle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mitig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a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ti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on</a:t>
            </a:r>
            <a:endParaRPr sz="250">
              <a:latin typeface="Lucida Sans"/>
              <a:cs typeface="Lucida San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393492" y="2349442"/>
            <a:ext cx="577850" cy="1981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4930" marR="6350" indent="-62865">
              <a:lnSpc>
                <a:spcPts val="290"/>
              </a:lnSpc>
              <a:buClr>
                <a:srgbClr val="FFFFFF"/>
              </a:buClr>
              <a:buFont typeface="Lucida Sans"/>
              <a:buChar char="•"/>
              <a:tabLst>
                <a:tab pos="74930" algn="l"/>
              </a:tabLst>
            </a:pP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f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u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nitu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can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b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de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signed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in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almo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a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n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y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shap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and 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tyle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t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o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fit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amlessl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y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a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ound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the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hidden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eel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f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ame: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u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er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b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a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u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ty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25" dirty="0">
                <a:solidFill>
                  <a:srgbClr val="FFFFFF"/>
                </a:solidFill>
                <a:latin typeface="Lucida Sans"/>
                <a:cs typeface="Lucida Sans"/>
              </a:rPr>
              <a:t>&amp;</a:t>
            </a:r>
            <a:r>
              <a:rPr sz="250" spc="10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inner 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ren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g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th</a:t>
            </a:r>
            <a:endParaRPr sz="250">
              <a:latin typeface="Lucida Sans"/>
              <a:cs typeface="Lucida San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393492" y="2601447"/>
            <a:ext cx="570865" cy="1231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4930" marR="6350" indent="-62865">
              <a:lnSpc>
                <a:spcPts val="290"/>
              </a:lnSpc>
              <a:buClr>
                <a:srgbClr val="FFFFFF"/>
              </a:buClr>
              <a:buFont typeface="Lucida Sans"/>
              <a:buChar char="•"/>
              <a:tabLst>
                <a:tab pos="74930" algn="l"/>
              </a:tabLst>
            </a:pP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Dama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ec can 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p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ovide a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chi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ects, de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sign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exp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ti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and techni</a:t>
            </a:r>
            <a:r>
              <a:rPr sz="250" spc="15" dirty="0">
                <a:solidFill>
                  <a:srgbClr val="FFFFFF"/>
                </a:solidFill>
                <a:latin typeface="Lucida Sans"/>
                <a:cs typeface="Lucida Sans"/>
              </a:rPr>
              <a:t>-</a:t>
            </a:r>
            <a:endParaRPr sz="250">
              <a:latin typeface="Lucida Sans"/>
              <a:cs typeface="Lucida Sans"/>
            </a:endParaRPr>
          </a:p>
          <a:p>
            <a:pPr marL="74930">
              <a:lnSpc>
                <a:spcPts val="285"/>
              </a:lnSpc>
            </a:pP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cal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su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p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p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250" spc="-3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endParaRPr sz="250">
              <a:latin typeface="Lucida Sans"/>
              <a:cs typeface="Lucida San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393492" y="2782315"/>
            <a:ext cx="524510" cy="2343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00" b="1" spc="15" dirty="0">
                <a:solidFill>
                  <a:srgbClr val="F5821F"/>
                </a:solidFill>
                <a:latin typeface="Trebuchet MS"/>
                <a:cs typeface="Trebuchet MS"/>
              </a:rPr>
              <a:t>P</a:t>
            </a:r>
            <a:r>
              <a:rPr sz="300" b="1" spc="5" dirty="0">
                <a:solidFill>
                  <a:srgbClr val="F5821F"/>
                </a:solidFill>
                <a:latin typeface="Trebuchet MS"/>
                <a:cs typeface="Trebuchet MS"/>
              </a:rPr>
              <a:t>r</a:t>
            </a:r>
            <a:r>
              <a:rPr sz="300" b="1" spc="30" dirty="0">
                <a:solidFill>
                  <a:srgbClr val="F5821F"/>
                </a:solidFill>
                <a:latin typeface="Trebuchet MS"/>
                <a:cs typeface="Trebuchet MS"/>
              </a:rPr>
              <a:t>oven</a:t>
            </a:r>
            <a:r>
              <a:rPr sz="300" b="1" spc="10" dirty="0">
                <a:solidFill>
                  <a:srgbClr val="F5821F"/>
                </a:solidFill>
                <a:latin typeface="Trebuchet MS"/>
                <a:cs typeface="Trebuchet MS"/>
              </a:rPr>
              <a:t> </a:t>
            </a:r>
            <a:r>
              <a:rPr sz="300" b="1" spc="20" dirty="0">
                <a:solidFill>
                  <a:srgbClr val="F5821F"/>
                </a:solidFill>
                <a:latin typeface="Trebuchet MS"/>
                <a:cs typeface="Trebuchet MS"/>
              </a:rPr>
              <a:t>te</a:t>
            </a:r>
            <a:r>
              <a:rPr sz="300" b="1" spc="25" dirty="0">
                <a:solidFill>
                  <a:srgbClr val="F5821F"/>
                </a:solidFill>
                <a:latin typeface="Trebuchet MS"/>
                <a:cs typeface="Trebuchet MS"/>
              </a:rPr>
              <a:t>c</a:t>
            </a:r>
            <a:r>
              <a:rPr sz="300" b="1" spc="30" dirty="0">
                <a:solidFill>
                  <a:srgbClr val="F5821F"/>
                </a:solidFill>
                <a:latin typeface="Trebuchet MS"/>
                <a:cs typeface="Trebuchet MS"/>
              </a:rPr>
              <a:t>hnolo</a:t>
            </a:r>
            <a:r>
              <a:rPr sz="300" b="1" spc="35" dirty="0">
                <a:solidFill>
                  <a:srgbClr val="F5821F"/>
                </a:solidFill>
                <a:latin typeface="Trebuchet MS"/>
                <a:cs typeface="Trebuchet MS"/>
              </a:rPr>
              <a:t>g</a:t>
            </a:r>
            <a:r>
              <a:rPr sz="300" b="1" spc="20" dirty="0">
                <a:solidFill>
                  <a:srgbClr val="F5821F"/>
                </a:solidFill>
                <a:latin typeface="Trebuchet MS"/>
                <a:cs typeface="Trebuchet MS"/>
              </a:rPr>
              <a:t>y</a:t>
            </a:r>
            <a:endParaRPr sz="300">
              <a:latin typeface="Trebuchet MS"/>
              <a:cs typeface="Trebuchet MS"/>
            </a:endParaRPr>
          </a:p>
          <a:p>
            <a:pPr marL="12700" marR="6350">
              <a:lnSpc>
                <a:spcPts val="290"/>
              </a:lnSpc>
              <a:spcBef>
                <a:spcPts val="220"/>
              </a:spcBef>
            </a:pPr>
            <a:r>
              <a:rPr sz="250" spc="-30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he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p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ducts have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b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een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su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cc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ss</a:t>
            </a:r>
            <a:r>
              <a:rPr sz="250" spc="15" dirty="0">
                <a:solidFill>
                  <a:srgbClr val="FFFFFF"/>
                </a:solidFill>
                <a:latin typeface="Lucida Sans"/>
                <a:cs typeface="Lucida Sans"/>
              </a:rPr>
              <a:t>- 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f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ull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y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c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ash t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ted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in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a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c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c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dan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c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e with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the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BSI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P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AS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68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tanda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d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f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vehicle 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ecu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ity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ba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ie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rs,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and a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endParaRPr sz="250">
              <a:latin typeface="Lucida Sans"/>
              <a:cs typeface="Lucida San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393492" y="3042956"/>
            <a:ext cx="535940" cy="1231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350">
              <a:lnSpc>
                <a:spcPts val="290"/>
              </a:lnSpc>
            </a:pP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p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ecti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on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in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p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p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250" spc="-3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ti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on 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with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all 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l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vels o</a:t>
            </a:r>
            <a:r>
              <a:rPr sz="250" spc="5" dirty="0">
                <a:solidFill>
                  <a:srgbClr val="FFFFFF"/>
                </a:solidFill>
                <a:latin typeface="Lucida Sans"/>
                <a:cs typeface="Lucida Sans"/>
              </a:rPr>
              <a:t>f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isk,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si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vune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ability and 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p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oject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budg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t.</a:t>
            </a:r>
            <a:endParaRPr sz="250">
              <a:latin typeface="Lucida Sans"/>
              <a:cs typeface="Lucida Sans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8251787" y="2946222"/>
            <a:ext cx="483692" cy="43463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251787" y="2946222"/>
            <a:ext cx="483692" cy="434632"/>
          </a:xfrm>
          <a:custGeom>
            <a:avLst/>
            <a:gdLst/>
            <a:ahLst/>
            <a:cxnLst/>
            <a:rect l="l" t="t" r="r" b="b"/>
            <a:pathLst>
              <a:path w="483692" h="434632">
                <a:moveTo>
                  <a:pt x="0" y="434632"/>
                </a:moveTo>
                <a:lnTo>
                  <a:pt x="483692" y="434632"/>
                </a:lnTo>
                <a:lnTo>
                  <a:pt x="483692" y="0"/>
                </a:lnTo>
                <a:lnTo>
                  <a:pt x="0" y="0"/>
                </a:lnTo>
                <a:lnTo>
                  <a:pt x="0" y="434632"/>
                </a:lnTo>
                <a:close/>
              </a:path>
            </a:pathLst>
          </a:custGeom>
          <a:ln w="6921">
            <a:solidFill>
              <a:srgbClr val="F5821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251787" y="1974786"/>
            <a:ext cx="483692" cy="43463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251787" y="1974786"/>
            <a:ext cx="483692" cy="434632"/>
          </a:xfrm>
          <a:custGeom>
            <a:avLst/>
            <a:gdLst/>
            <a:ahLst/>
            <a:cxnLst/>
            <a:rect l="l" t="t" r="r" b="b"/>
            <a:pathLst>
              <a:path w="483692" h="434632">
                <a:moveTo>
                  <a:pt x="0" y="434632"/>
                </a:moveTo>
                <a:lnTo>
                  <a:pt x="483692" y="434632"/>
                </a:lnTo>
                <a:lnTo>
                  <a:pt x="483692" y="0"/>
                </a:lnTo>
                <a:lnTo>
                  <a:pt x="0" y="0"/>
                </a:lnTo>
                <a:lnTo>
                  <a:pt x="0" y="434632"/>
                </a:lnTo>
                <a:close/>
              </a:path>
            </a:pathLst>
          </a:custGeom>
          <a:ln w="6921">
            <a:solidFill>
              <a:srgbClr val="F5821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251787" y="2455595"/>
            <a:ext cx="483692" cy="43463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251787" y="2455595"/>
            <a:ext cx="483692" cy="434632"/>
          </a:xfrm>
          <a:custGeom>
            <a:avLst/>
            <a:gdLst/>
            <a:ahLst/>
            <a:cxnLst/>
            <a:rect l="l" t="t" r="r" b="b"/>
            <a:pathLst>
              <a:path w="483692" h="434632">
                <a:moveTo>
                  <a:pt x="0" y="434632"/>
                </a:moveTo>
                <a:lnTo>
                  <a:pt x="483692" y="434632"/>
                </a:lnTo>
                <a:lnTo>
                  <a:pt x="483692" y="0"/>
                </a:lnTo>
                <a:lnTo>
                  <a:pt x="0" y="0"/>
                </a:lnTo>
                <a:lnTo>
                  <a:pt x="0" y="434632"/>
                </a:lnTo>
                <a:close/>
              </a:path>
            </a:pathLst>
          </a:custGeom>
          <a:ln w="6921">
            <a:solidFill>
              <a:srgbClr val="F5821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736806" y="4135551"/>
            <a:ext cx="2194560" cy="3058668"/>
          </a:xfrm>
          <a:custGeom>
            <a:avLst/>
            <a:gdLst/>
            <a:ahLst/>
            <a:cxnLst/>
            <a:rect l="l" t="t" r="r" b="b"/>
            <a:pathLst>
              <a:path w="2194560" h="3058668">
                <a:moveTo>
                  <a:pt x="0" y="0"/>
                </a:moveTo>
                <a:lnTo>
                  <a:pt x="2194560" y="0"/>
                </a:lnTo>
                <a:lnTo>
                  <a:pt x="2194560" y="3058668"/>
                </a:lnTo>
                <a:lnTo>
                  <a:pt x="0" y="3058668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715393" y="4160049"/>
            <a:ext cx="2055114" cy="2873641"/>
          </a:xfrm>
          <a:custGeom>
            <a:avLst/>
            <a:gdLst/>
            <a:ahLst/>
            <a:cxnLst/>
            <a:rect l="l" t="t" r="r" b="b"/>
            <a:pathLst>
              <a:path w="2055113" h="2873641">
                <a:moveTo>
                  <a:pt x="0" y="2873641"/>
                </a:moveTo>
                <a:lnTo>
                  <a:pt x="2055114" y="2873641"/>
                </a:lnTo>
                <a:lnTo>
                  <a:pt x="2055114" y="0"/>
                </a:lnTo>
                <a:lnTo>
                  <a:pt x="0" y="0"/>
                </a:lnTo>
                <a:lnTo>
                  <a:pt x="0" y="2873641"/>
                </a:lnTo>
                <a:close/>
              </a:path>
            </a:pathLst>
          </a:custGeom>
          <a:solidFill>
            <a:srgbClr val="4C4D4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971756" y="6594582"/>
            <a:ext cx="1804250" cy="0"/>
          </a:xfrm>
          <a:custGeom>
            <a:avLst/>
            <a:gdLst/>
            <a:ahLst/>
            <a:cxnLst/>
            <a:rect l="l" t="t" r="r" b="b"/>
            <a:pathLst>
              <a:path w="1804250">
                <a:moveTo>
                  <a:pt x="0" y="0"/>
                </a:moveTo>
                <a:lnTo>
                  <a:pt x="1804250" y="0"/>
                </a:lnTo>
              </a:path>
            </a:pathLst>
          </a:custGeom>
          <a:ln w="15989">
            <a:solidFill>
              <a:srgbClr val="F5821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975210" y="4160049"/>
            <a:ext cx="1795284" cy="592823"/>
          </a:xfrm>
          <a:custGeom>
            <a:avLst/>
            <a:gdLst/>
            <a:ahLst/>
            <a:cxnLst/>
            <a:rect l="l" t="t" r="r" b="b"/>
            <a:pathLst>
              <a:path w="1795284" h="592823">
                <a:moveTo>
                  <a:pt x="0" y="592823"/>
                </a:moveTo>
                <a:lnTo>
                  <a:pt x="1795284" y="592823"/>
                </a:lnTo>
                <a:lnTo>
                  <a:pt x="1795284" y="0"/>
                </a:lnTo>
                <a:lnTo>
                  <a:pt x="0" y="0"/>
                </a:lnTo>
                <a:lnTo>
                  <a:pt x="0" y="592823"/>
                </a:lnTo>
                <a:close/>
              </a:path>
            </a:pathLst>
          </a:custGeom>
          <a:solidFill>
            <a:srgbClr val="F5821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715391" y="4958679"/>
            <a:ext cx="620123" cy="1312354"/>
          </a:xfrm>
          <a:custGeom>
            <a:avLst/>
            <a:gdLst/>
            <a:ahLst/>
            <a:cxnLst/>
            <a:rect l="l" t="t" r="r" b="b"/>
            <a:pathLst>
              <a:path w="620123" h="1312354">
                <a:moveTo>
                  <a:pt x="74005" y="1311897"/>
                </a:moveTo>
                <a:lnTo>
                  <a:pt x="4368" y="1311897"/>
                </a:lnTo>
                <a:lnTo>
                  <a:pt x="9766" y="1312354"/>
                </a:lnTo>
                <a:lnTo>
                  <a:pt x="54875" y="1312342"/>
                </a:lnTo>
                <a:lnTo>
                  <a:pt x="73053" y="1311944"/>
                </a:lnTo>
                <a:lnTo>
                  <a:pt x="74005" y="1311897"/>
                </a:lnTo>
                <a:close/>
              </a:path>
              <a:path w="620123" h="1312354">
                <a:moveTo>
                  <a:pt x="0" y="921626"/>
                </a:moveTo>
                <a:lnTo>
                  <a:pt x="0" y="1312214"/>
                </a:lnTo>
                <a:lnTo>
                  <a:pt x="2628" y="1312049"/>
                </a:lnTo>
                <a:lnTo>
                  <a:pt x="4368" y="1311897"/>
                </a:lnTo>
                <a:lnTo>
                  <a:pt x="74005" y="1311897"/>
                </a:lnTo>
                <a:lnTo>
                  <a:pt x="119378" y="1307580"/>
                </a:lnTo>
                <a:lnTo>
                  <a:pt x="158811" y="1295470"/>
                </a:lnTo>
                <a:lnTo>
                  <a:pt x="198322" y="1271773"/>
                </a:lnTo>
                <a:lnTo>
                  <a:pt x="228148" y="1247642"/>
                </a:lnTo>
                <a:lnTo>
                  <a:pt x="263172" y="1215517"/>
                </a:lnTo>
                <a:lnTo>
                  <a:pt x="305458" y="1174259"/>
                </a:lnTo>
                <a:lnTo>
                  <a:pt x="357073" y="1122730"/>
                </a:lnTo>
                <a:lnTo>
                  <a:pt x="397432" y="1078901"/>
                </a:lnTo>
                <a:lnTo>
                  <a:pt x="433455" y="1033066"/>
                </a:lnTo>
                <a:lnTo>
                  <a:pt x="465388" y="985685"/>
                </a:lnTo>
                <a:lnTo>
                  <a:pt x="493474" y="937219"/>
                </a:lnTo>
                <a:lnTo>
                  <a:pt x="501182" y="921766"/>
                </a:lnTo>
                <a:lnTo>
                  <a:pt x="1917" y="921766"/>
                </a:lnTo>
                <a:lnTo>
                  <a:pt x="0" y="921626"/>
                </a:lnTo>
                <a:close/>
              </a:path>
              <a:path w="620123" h="1312354">
                <a:moveTo>
                  <a:pt x="619785" y="338289"/>
                </a:moveTo>
                <a:lnTo>
                  <a:pt x="9448" y="338289"/>
                </a:lnTo>
                <a:lnTo>
                  <a:pt x="36739" y="338633"/>
                </a:lnTo>
                <a:lnTo>
                  <a:pt x="62374" y="339616"/>
                </a:lnTo>
                <a:lnTo>
                  <a:pt x="108791" y="343216"/>
                </a:lnTo>
                <a:lnTo>
                  <a:pt x="148919" y="348522"/>
                </a:lnTo>
                <a:lnTo>
                  <a:pt x="197803" y="358434"/>
                </a:lnTo>
                <a:lnTo>
                  <a:pt x="243034" y="372314"/>
                </a:lnTo>
                <a:lnTo>
                  <a:pt x="272300" y="385660"/>
                </a:lnTo>
                <a:lnTo>
                  <a:pt x="272300" y="511403"/>
                </a:lnTo>
                <a:lnTo>
                  <a:pt x="273639" y="539879"/>
                </a:lnTo>
                <a:lnTo>
                  <a:pt x="274748" y="565606"/>
                </a:lnTo>
                <a:lnTo>
                  <a:pt x="275540" y="588828"/>
                </a:lnTo>
                <a:lnTo>
                  <a:pt x="275860" y="606197"/>
                </a:lnTo>
                <a:lnTo>
                  <a:pt x="275819" y="628740"/>
                </a:lnTo>
                <a:lnTo>
                  <a:pt x="271666" y="675940"/>
                </a:lnTo>
                <a:lnTo>
                  <a:pt x="259925" y="713807"/>
                </a:lnTo>
                <a:lnTo>
                  <a:pt x="238231" y="748945"/>
                </a:lnTo>
                <a:lnTo>
                  <a:pt x="204218" y="787954"/>
                </a:lnTo>
                <a:lnTo>
                  <a:pt x="155524" y="837438"/>
                </a:lnTo>
                <a:lnTo>
                  <a:pt x="122663" y="866988"/>
                </a:lnTo>
                <a:lnTo>
                  <a:pt x="78231" y="896947"/>
                </a:lnTo>
                <a:lnTo>
                  <a:pt x="41876" y="913317"/>
                </a:lnTo>
                <a:lnTo>
                  <a:pt x="4267" y="921715"/>
                </a:lnTo>
                <a:lnTo>
                  <a:pt x="1917" y="921766"/>
                </a:lnTo>
                <a:lnTo>
                  <a:pt x="501182" y="921766"/>
                </a:lnTo>
                <a:lnTo>
                  <a:pt x="539089" y="838871"/>
                </a:lnTo>
                <a:lnTo>
                  <a:pt x="557108" y="789908"/>
                </a:lnTo>
                <a:lnTo>
                  <a:pt x="572262" y="741700"/>
                </a:lnTo>
                <a:lnTo>
                  <a:pt x="584794" y="694705"/>
                </a:lnTo>
                <a:lnTo>
                  <a:pt x="594952" y="649384"/>
                </a:lnTo>
                <a:lnTo>
                  <a:pt x="602978" y="606197"/>
                </a:lnTo>
                <a:lnTo>
                  <a:pt x="609120" y="565603"/>
                </a:lnTo>
                <a:lnTo>
                  <a:pt x="616727" y="494036"/>
                </a:lnTo>
                <a:lnTo>
                  <a:pt x="619733" y="438361"/>
                </a:lnTo>
                <a:lnTo>
                  <a:pt x="620123" y="417634"/>
                </a:lnTo>
                <a:lnTo>
                  <a:pt x="620099" y="402259"/>
                </a:lnTo>
                <a:lnTo>
                  <a:pt x="619904" y="392696"/>
                </a:lnTo>
                <a:lnTo>
                  <a:pt x="619785" y="338289"/>
                </a:lnTo>
                <a:close/>
              </a:path>
              <a:path w="620123" h="1312354">
                <a:moveTo>
                  <a:pt x="0" y="292"/>
                </a:moveTo>
                <a:lnTo>
                  <a:pt x="0" y="338416"/>
                </a:lnTo>
                <a:lnTo>
                  <a:pt x="7747" y="338289"/>
                </a:lnTo>
                <a:lnTo>
                  <a:pt x="619785" y="338289"/>
                </a:lnTo>
                <a:lnTo>
                  <a:pt x="619785" y="106565"/>
                </a:lnTo>
                <a:lnTo>
                  <a:pt x="573434" y="77686"/>
                </a:lnTo>
                <a:lnTo>
                  <a:pt x="533704" y="54561"/>
                </a:lnTo>
                <a:lnTo>
                  <a:pt x="497048" y="36552"/>
                </a:lnTo>
                <a:lnTo>
                  <a:pt x="459919" y="23018"/>
                </a:lnTo>
                <a:lnTo>
                  <a:pt x="418769" y="13320"/>
                </a:lnTo>
                <a:lnTo>
                  <a:pt x="370051" y="6820"/>
                </a:lnTo>
                <a:lnTo>
                  <a:pt x="310218" y="2877"/>
                </a:lnTo>
                <a:lnTo>
                  <a:pt x="191866" y="359"/>
                </a:lnTo>
                <a:lnTo>
                  <a:pt x="0" y="292"/>
                </a:lnTo>
                <a:close/>
              </a:path>
              <a:path w="620123" h="1312354">
                <a:moveTo>
                  <a:pt x="20180" y="0"/>
                </a:moveTo>
                <a:lnTo>
                  <a:pt x="12547" y="304"/>
                </a:lnTo>
                <a:lnTo>
                  <a:pt x="181277" y="304"/>
                </a:lnTo>
                <a:lnTo>
                  <a:pt x="20180" y="0"/>
                </a:lnTo>
                <a:close/>
              </a:path>
            </a:pathLst>
          </a:custGeom>
          <a:solidFill>
            <a:srgbClr val="606163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6004274" y="6890288"/>
            <a:ext cx="313055" cy="50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50" spc="5" dirty="0">
                <a:solidFill>
                  <a:srgbClr val="FFFFFF"/>
                </a:solidFill>
                <a:latin typeface="Lucida Sans"/>
                <a:cs typeface="Lucida Sans"/>
                <a:hlinkClick r:id="rId2"/>
              </a:rPr>
              <a:t>ww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  <a:hlinkClick r:id="rId2"/>
              </a:rPr>
              <a:t>w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  <a:hlinkClick r:id="rId2"/>
              </a:rPr>
              <a:t>.dama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  <a:hlinkClick r:id="rId2"/>
              </a:rPr>
              <a:t>s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  <a:hlinkClick r:id="rId2"/>
              </a:rPr>
              <a:t>ec.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  <a:hlinkClick r:id="rId2"/>
              </a:rPr>
              <a:t>c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  <a:hlinkClick r:id="rId2"/>
              </a:rPr>
              <a:t>o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  <a:hlinkClick r:id="rId2"/>
              </a:rPr>
              <a:t>m</a:t>
            </a:r>
            <a:endParaRPr sz="250">
              <a:latin typeface="Lucida Sans"/>
              <a:cs typeface="Lucida Sans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725276" y="4185710"/>
            <a:ext cx="943610" cy="895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500" b="1" spc="5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500" b="1" spc="-5" dirty="0">
                <a:solidFill>
                  <a:srgbClr val="FFFFFF"/>
                </a:solidFill>
                <a:latin typeface="Trebuchet MS"/>
                <a:cs typeface="Trebuchet MS"/>
              </a:rPr>
              <a:t>h</a:t>
            </a:r>
            <a:r>
              <a:rPr sz="500" b="1" spc="15" dirty="0">
                <a:solidFill>
                  <a:srgbClr val="FFFFFF"/>
                </a:solidFill>
                <a:latin typeface="Trebuchet MS"/>
                <a:cs typeface="Trebuchet MS"/>
              </a:rPr>
              <a:t>y</a:t>
            </a:r>
            <a:r>
              <a:rPr sz="500" b="1" spc="40" dirty="0">
                <a:solidFill>
                  <a:srgbClr val="FFFFFF"/>
                </a:solidFill>
                <a:latin typeface="Trebuchet MS"/>
                <a:cs typeface="Trebuchet MS"/>
              </a:rPr>
              <a:t>sical</a:t>
            </a:r>
            <a:r>
              <a:rPr sz="500" b="1" spc="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500" b="1" spc="35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500" b="1" spc="1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500" b="1" spc="3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500" b="1" spc="25" dirty="0">
                <a:solidFill>
                  <a:srgbClr val="FFFFFF"/>
                </a:solidFill>
                <a:latin typeface="Trebuchet MS"/>
                <a:cs typeface="Trebuchet MS"/>
              </a:rPr>
              <a:t>tection</a:t>
            </a:r>
            <a:r>
              <a:rPr sz="500" b="1" spc="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500" b="1" spc="25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500" b="1" spc="15" dirty="0">
                <a:solidFill>
                  <a:srgbClr val="FFFFFF"/>
                </a:solidFill>
                <a:latin typeface="Trebuchet MS"/>
                <a:cs typeface="Trebuchet MS"/>
              </a:rPr>
              <a:t>y</a:t>
            </a:r>
            <a:r>
              <a:rPr sz="500" b="1" spc="40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500" b="1" spc="10" dirty="0">
                <a:solidFill>
                  <a:srgbClr val="FFFFFF"/>
                </a:solidFill>
                <a:latin typeface="Trebuchet MS"/>
                <a:cs typeface="Trebuchet MS"/>
              </a:rPr>
              <a:t>tems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543392" y="4402494"/>
            <a:ext cx="1125220" cy="281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78790">
              <a:lnSpc>
                <a:spcPct val="100000"/>
              </a:lnSpc>
            </a:pPr>
            <a:r>
              <a:rPr sz="950" b="1" spc="70" dirty="0">
                <a:solidFill>
                  <a:srgbClr val="FFFFFF"/>
                </a:solidFill>
                <a:latin typeface="Trebuchet MS"/>
                <a:cs typeface="Trebuchet MS"/>
              </a:rPr>
              <a:t>W</a:t>
            </a:r>
            <a:r>
              <a:rPr sz="950" b="1" spc="20" dirty="0">
                <a:solidFill>
                  <a:srgbClr val="FFFFFF"/>
                </a:solidFill>
                <a:latin typeface="Trebuchet MS"/>
                <a:cs typeface="Trebuchet MS"/>
              </a:rPr>
              <a:t>all</a:t>
            </a:r>
            <a:r>
              <a:rPr sz="950" b="1" spc="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50" b="1" spc="25" dirty="0">
                <a:solidFill>
                  <a:srgbClr val="FFFFFF"/>
                </a:solidFill>
                <a:latin typeface="Trebuchet MS"/>
                <a:cs typeface="Trebuchet MS"/>
              </a:rPr>
              <a:t>cover</a:t>
            </a:r>
            <a:endParaRPr sz="9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45"/>
              </a:spcBef>
            </a:pPr>
            <a:r>
              <a:rPr sz="350" b="1" spc="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350" b="1" spc="30" dirty="0">
                <a:solidFill>
                  <a:srgbClr val="FFFFFF"/>
                </a:solidFill>
                <a:latin typeface="Trebuchet MS"/>
                <a:cs typeface="Trebuchet MS"/>
              </a:rPr>
              <a:t>he</a:t>
            </a:r>
            <a:r>
              <a:rPr sz="350" b="1" spc="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50" b="1" spc="20" dirty="0">
                <a:solidFill>
                  <a:srgbClr val="FFFFFF"/>
                </a:solidFill>
                <a:latin typeface="Trebuchet MS"/>
                <a:cs typeface="Trebuchet MS"/>
              </a:rPr>
              <a:t>clear</a:t>
            </a:r>
            <a:r>
              <a:rPr sz="350" b="1" spc="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50" b="1" spc="20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350" b="1" spc="30" dirty="0">
                <a:solidFill>
                  <a:srgbClr val="FFFFFF"/>
                </a:solidFill>
                <a:latin typeface="Trebuchet MS"/>
                <a:cs typeface="Trebuchet MS"/>
              </a:rPr>
              <a:t>hoice</a:t>
            </a:r>
            <a:r>
              <a:rPr sz="350" b="1" spc="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50" b="1" spc="30" dirty="0">
                <a:solidFill>
                  <a:srgbClr val="FFFFFF"/>
                </a:solidFill>
                <a:latin typeface="Trebuchet MS"/>
                <a:cs typeface="Trebuchet MS"/>
              </a:rPr>
              <a:t>f</a:t>
            </a:r>
            <a:r>
              <a:rPr sz="350" b="1" spc="4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350" b="1" spc="1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350" b="1" spc="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50" b="1" spc="40" dirty="0">
                <a:solidFill>
                  <a:srgbClr val="FFFFFF"/>
                </a:solidFill>
                <a:latin typeface="Trebuchet MS"/>
                <a:cs typeface="Trebuchet MS"/>
              </a:rPr>
              <a:t>w</a:t>
            </a:r>
            <a:r>
              <a:rPr sz="350" b="1" spc="20" dirty="0">
                <a:solidFill>
                  <a:srgbClr val="FFFFFF"/>
                </a:solidFill>
                <a:latin typeface="Trebuchet MS"/>
                <a:cs typeface="Trebuchet MS"/>
              </a:rPr>
              <a:t>ell-p</a:t>
            </a:r>
            <a:r>
              <a:rPr sz="350" b="1" spc="1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350" b="1" spc="4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350" b="1" spc="25" dirty="0">
                <a:solidFill>
                  <a:srgbClr val="FFFFFF"/>
                </a:solidFill>
                <a:latin typeface="Trebuchet MS"/>
                <a:cs typeface="Trebuchet MS"/>
              </a:rPr>
              <a:t>te</a:t>
            </a:r>
            <a:r>
              <a:rPr sz="350" b="1" spc="30" dirty="0">
                <a:solidFill>
                  <a:srgbClr val="FFFFFF"/>
                </a:solidFill>
                <a:latin typeface="Trebuchet MS"/>
                <a:cs typeface="Trebuchet MS"/>
              </a:rPr>
              <a:t>cted</a:t>
            </a:r>
            <a:r>
              <a:rPr sz="350" b="1" spc="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50" b="1" spc="25" dirty="0">
                <a:solidFill>
                  <a:srgbClr val="FFFFFF"/>
                </a:solidFill>
                <a:latin typeface="Trebuchet MS"/>
                <a:cs typeface="Trebuchet MS"/>
              </a:rPr>
              <a:t>building</a:t>
            </a:r>
            <a:r>
              <a:rPr sz="350" b="1" spc="50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endParaRPr sz="350">
              <a:latin typeface="Trebuchet MS"/>
              <a:cs typeface="Trebuchet M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5979629" y="4119397"/>
            <a:ext cx="333628" cy="63346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7024445" y="6697524"/>
            <a:ext cx="645708" cy="23952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1" name="object 41"/>
          <p:cNvSpPr txBox="1"/>
          <p:nvPr/>
        </p:nvSpPr>
        <p:spPr>
          <a:xfrm>
            <a:off x="6546858" y="4988398"/>
            <a:ext cx="542925" cy="4419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00" b="1" spc="30" dirty="0">
                <a:solidFill>
                  <a:srgbClr val="F5821F"/>
                </a:solidFill>
                <a:latin typeface="Trebuchet MS"/>
                <a:cs typeface="Trebuchet MS"/>
              </a:rPr>
              <a:t>B</a:t>
            </a:r>
            <a:r>
              <a:rPr sz="300" b="1" spc="25" dirty="0">
                <a:solidFill>
                  <a:srgbClr val="F5821F"/>
                </a:solidFill>
                <a:latin typeface="Trebuchet MS"/>
                <a:cs typeface="Trebuchet MS"/>
              </a:rPr>
              <a:t>last</a:t>
            </a:r>
            <a:r>
              <a:rPr sz="300" b="1" spc="10" dirty="0">
                <a:solidFill>
                  <a:srgbClr val="F5821F"/>
                </a:solidFill>
                <a:latin typeface="Trebuchet MS"/>
                <a:cs typeface="Trebuchet MS"/>
              </a:rPr>
              <a:t> </a:t>
            </a:r>
            <a:r>
              <a:rPr sz="300" b="1" spc="20" dirty="0">
                <a:solidFill>
                  <a:srgbClr val="F5821F"/>
                </a:solidFill>
                <a:latin typeface="Trebuchet MS"/>
                <a:cs typeface="Trebuchet MS"/>
              </a:rPr>
              <a:t>p</a:t>
            </a:r>
            <a:r>
              <a:rPr sz="300" b="1" spc="10" dirty="0">
                <a:solidFill>
                  <a:srgbClr val="F5821F"/>
                </a:solidFill>
                <a:latin typeface="Trebuchet MS"/>
                <a:cs typeface="Trebuchet MS"/>
              </a:rPr>
              <a:t>r</a:t>
            </a:r>
            <a:r>
              <a:rPr sz="300" b="1" spc="30" dirty="0">
                <a:solidFill>
                  <a:srgbClr val="F5821F"/>
                </a:solidFill>
                <a:latin typeface="Trebuchet MS"/>
                <a:cs typeface="Trebuchet MS"/>
              </a:rPr>
              <a:t>o</a:t>
            </a:r>
            <a:r>
              <a:rPr sz="300" b="1" spc="20" dirty="0">
                <a:solidFill>
                  <a:srgbClr val="F5821F"/>
                </a:solidFill>
                <a:latin typeface="Trebuchet MS"/>
                <a:cs typeface="Trebuchet MS"/>
              </a:rPr>
              <a:t>te</a:t>
            </a:r>
            <a:r>
              <a:rPr sz="300" b="1" spc="25" dirty="0">
                <a:solidFill>
                  <a:srgbClr val="F5821F"/>
                </a:solidFill>
                <a:latin typeface="Trebuchet MS"/>
                <a:cs typeface="Trebuchet MS"/>
              </a:rPr>
              <a:t>c</a:t>
            </a:r>
            <a:r>
              <a:rPr sz="300" b="1" spc="30" dirty="0">
                <a:solidFill>
                  <a:srgbClr val="F5821F"/>
                </a:solidFill>
                <a:latin typeface="Trebuchet MS"/>
                <a:cs typeface="Trebuchet MS"/>
              </a:rPr>
              <a:t>t</a:t>
            </a:r>
            <a:r>
              <a:rPr sz="300" b="1" spc="25" dirty="0">
                <a:solidFill>
                  <a:srgbClr val="F5821F"/>
                </a:solidFill>
                <a:latin typeface="Trebuchet MS"/>
                <a:cs typeface="Trebuchet MS"/>
              </a:rPr>
              <a:t>ion</a:t>
            </a:r>
            <a:endParaRPr sz="300">
              <a:latin typeface="Trebuchet MS"/>
              <a:cs typeface="Trebuchet MS"/>
            </a:endParaRPr>
          </a:p>
          <a:p>
            <a:pPr marL="12700" marR="34925">
              <a:lnSpc>
                <a:spcPts val="290"/>
              </a:lnSpc>
              <a:spcBef>
                <a:spcPts val="220"/>
              </a:spcBef>
            </a:pPr>
            <a:r>
              <a:rPr sz="250" spc="10" dirty="0">
                <a:solidFill>
                  <a:srgbClr val="FFFFFF"/>
                </a:solidFill>
                <a:latin typeface="Lucida Sans"/>
                <a:cs typeface="Lucida Sans"/>
              </a:rPr>
              <a:t>W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all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c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over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is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a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ve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a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tile and 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c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5" dirty="0">
                <a:solidFill>
                  <a:srgbClr val="FFFFFF"/>
                </a:solidFill>
                <a:latin typeface="Lucida Sans"/>
                <a:cs typeface="Lucida Sans"/>
              </a:rPr>
              <a:t>t 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ff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ective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ol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u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ti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on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f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p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tecting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p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ople within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buildings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f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m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the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damage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cau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ed 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b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y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explosi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ns.</a:t>
            </a:r>
            <a:endParaRPr sz="250">
              <a:latin typeface="Lucida Sans"/>
              <a:cs typeface="Lucida Sans"/>
            </a:endParaRPr>
          </a:p>
          <a:p>
            <a:pPr marL="12700" marR="6350">
              <a:lnSpc>
                <a:spcPts val="290"/>
              </a:lnSpc>
              <a:spcBef>
                <a:spcPts val="165"/>
              </a:spcBef>
            </a:pPr>
            <a:r>
              <a:rPr sz="250" spc="-30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he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p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duct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is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capable o</a:t>
            </a:r>
            <a:r>
              <a:rPr sz="250" spc="5" dirty="0">
                <a:solidFill>
                  <a:srgbClr val="FFFFFF"/>
                </a:solidFill>
                <a:latin typeface="Lucida Sans"/>
                <a:cs typeface="Lucida Sans"/>
              </a:rPr>
              <a:t>f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with</a:t>
            </a:r>
            <a:r>
              <a:rPr sz="250" spc="15" dirty="0">
                <a:solidFill>
                  <a:srgbClr val="FFFFFF"/>
                </a:solidFill>
                <a:latin typeface="Lucida Sans"/>
                <a:cs typeface="Lucida Sans"/>
              </a:rPr>
              <a:t>- 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tanding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dange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rs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f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m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a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va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i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ty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o</a:t>
            </a:r>
            <a:r>
              <a:rPr sz="250" spc="5" dirty="0">
                <a:solidFill>
                  <a:srgbClr val="FFFFFF"/>
                </a:solidFill>
                <a:latin typeface="Lucida Sans"/>
                <a:cs typeface="Lucida Sans"/>
              </a:rPr>
              <a:t>f 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th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a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ts,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sub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ta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ntial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l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y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educing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the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high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l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vel o</a:t>
            </a:r>
            <a:r>
              <a:rPr sz="250" spc="5" dirty="0">
                <a:solidFill>
                  <a:srgbClr val="FFFFFF"/>
                </a:solidFill>
                <a:latin typeface="Lucida Sans"/>
                <a:cs typeface="Lucida Sans"/>
              </a:rPr>
              <a:t>f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inju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ie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and fatalitie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cau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ed f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m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f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alling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de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b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is</a:t>
            </a:r>
            <a:endParaRPr sz="250">
              <a:latin typeface="Lucida Sans"/>
              <a:cs typeface="Lucida Sans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546858" y="5502793"/>
            <a:ext cx="548640" cy="3060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00" b="1" spc="25" dirty="0">
                <a:solidFill>
                  <a:srgbClr val="F5821F"/>
                </a:solidFill>
                <a:latin typeface="Trebuchet MS"/>
                <a:cs typeface="Trebuchet MS"/>
              </a:rPr>
              <a:t>Rapid</a:t>
            </a:r>
            <a:r>
              <a:rPr sz="300" b="1" spc="10" dirty="0">
                <a:solidFill>
                  <a:srgbClr val="F5821F"/>
                </a:solidFill>
                <a:latin typeface="Trebuchet MS"/>
                <a:cs typeface="Trebuchet MS"/>
              </a:rPr>
              <a:t> </a:t>
            </a:r>
            <a:r>
              <a:rPr sz="300" b="1" spc="25" dirty="0">
                <a:solidFill>
                  <a:srgbClr val="F5821F"/>
                </a:solidFill>
                <a:latin typeface="Trebuchet MS"/>
                <a:cs typeface="Trebuchet MS"/>
              </a:rPr>
              <a:t>ins</a:t>
            </a:r>
            <a:r>
              <a:rPr sz="300" b="1" spc="30" dirty="0">
                <a:solidFill>
                  <a:srgbClr val="F5821F"/>
                </a:solidFill>
                <a:latin typeface="Trebuchet MS"/>
                <a:cs typeface="Trebuchet MS"/>
              </a:rPr>
              <a:t>t</a:t>
            </a:r>
            <a:r>
              <a:rPr sz="300" b="1" spc="15" dirty="0">
                <a:solidFill>
                  <a:srgbClr val="F5821F"/>
                </a:solidFill>
                <a:latin typeface="Trebuchet MS"/>
                <a:cs typeface="Trebuchet MS"/>
              </a:rPr>
              <a:t>all</a:t>
            </a:r>
            <a:r>
              <a:rPr sz="300" b="1" spc="20" dirty="0">
                <a:solidFill>
                  <a:srgbClr val="F5821F"/>
                </a:solidFill>
                <a:latin typeface="Trebuchet MS"/>
                <a:cs typeface="Trebuchet MS"/>
              </a:rPr>
              <a:t>a</a:t>
            </a:r>
            <a:r>
              <a:rPr sz="300" b="1" spc="30" dirty="0">
                <a:solidFill>
                  <a:srgbClr val="F5821F"/>
                </a:solidFill>
                <a:latin typeface="Trebuchet MS"/>
                <a:cs typeface="Trebuchet MS"/>
              </a:rPr>
              <a:t>t</a:t>
            </a:r>
            <a:r>
              <a:rPr sz="300" b="1" spc="25" dirty="0">
                <a:solidFill>
                  <a:srgbClr val="F5821F"/>
                </a:solidFill>
                <a:latin typeface="Trebuchet MS"/>
                <a:cs typeface="Trebuchet MS"/>
              </a:rPr>
              <a:t>ion</a:t>
            </a:r>
            <a:endParaRPr sz="300">
              <a:latin typeface="Trebuchet MS"/>
              <a:cs typeface="Trebuchet MS"/>
            </a:endParaRPr>
          </a:p>
          <a:p>
            <a:pPr marL="12700" marR="6350">
              <a:lnSpc>
                <a:spcPts val="290"/>
              </a:lnSpc>
              <a:spcBef>
                <a:spcPts val="190"/>
              </a:spcBef>
            </a:pPr>
            <a:r>
              <a:rPr sz="250" spc="-30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he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p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duct 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equi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minimal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man</a:t>
            </a:r>
            <a:r>
              <a:rPr sz="250" spc="15" dirty="0">
                <a:solidFill>
                  <a:srgbClr val="FFFFFF"/>
                </a:solidFill>
                <a:latin typeface="Lucida Sans"/>
                <a:cs typeface="Lucida Sans"/>
              </a:rPr>
              <a:t>-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p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ower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and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equi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p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me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n</a:t>
            </a:r>
            <a:r>
              <a:rPr sz="250" spc="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t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in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tall, and can even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b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up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quickl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y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b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y 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i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n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fa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n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y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ps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in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"h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250" spc="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z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nes"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t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o the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i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n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ri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pa</a:t>
            </a:r>
            <a:r>
              <a:rPr sz="250" spc="-25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ts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o</a:t>
            </a:r>
            <a:r>
              <a:rPr sz="250" spc="5" dirty="0">
                <a:solidFill>
                  <a:srgbClr val="FFFFFF"/>
                </a:solidFill>
                <a:latin typeface="Lucida Sans"/>
                <a:cs typeface="Lucida Sans"/>
              </a:rPr>
              <a:t>f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buildings,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as well as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p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im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er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walls.</a:t>
            </a:r>
            <a:endParaRPr sz="250">
              <a:latin typeface="Lucida Sans"/>
              <a:cs typeface="Lucida Sans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6546858" y="6013725"/>
            <a:ext cx="523240" cy="2686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00" b="1" spc="25" dirty="0">
                <a:solidFill>
                  <a:srgbClr val="F5821F"/>
                </a:solidFill>
                <a:latin typeface="Trebuchet MS"/>
                <a:cs typeface="Trebuchet MS"/>
              </a:rPr>
              <a:t>Disc</a:t>
            </a:r>
            <a:r>
              <a:rPr sz="300" b="1" spc="15" dirty="0">
                <a:solidFill>
                  <a:srgbClr val="F5821F"/>
                </a:solidFill>
                <a:latin typeface="Trebuchet MS"/>
                <a:cs typeface="Trebuchet MS"/>
              </a:rPr>
              <a:t>r</a:t>
            </a:r>
            <a:r>
              <a:rPr sz="300" b="1" spc="25" dirty="0">
                <a:solidFill>
                  <a:srgbClr val="F5821F"/>
                </a:solidFill>
                <a:latin typeface="Trebuchet MS"/>
                <a:cs typeface="Trebuchet MS"/>
              </a:rPr>
              <a:t>e</a:t>
            </a:r>
            <a:r>
              <a:rPr sz="300" b="1" spc="20" dirty="0">
                <a:solidFill>
                  <a:srgbClr val="F5821F"/>
                </a:solidFill>
                <a:latin typeface="Trebuchet MS"/>
                <a:cs typeface="Trebuchet MS"/>
              </a:rPr>
              <a:t>e</a:t>
            </a:r>
            <a:r>
              <a:rPr sz="300" b="1" spc="25" dirty="0">
                <a:solidFill>
                  <a:srgbClr val="F5821F"/>
                </a:solidFill>
                <a:latin typeface="Trebuchet MS"/>
                <a:cs typeface="Trebuchet MS"/>
              </a:rPr>
              <a:t>t</a:t>
            </a:r>
            <a:r>
              <a:rPr sz="300" b="1" spc="10" dirty="0">
                <a:solidFill>
                  <a:srgbClr val="F5821F"/>
                </a:solidFill>
                <a:latin typeface="Trebuchet MS"/>
                <a:cs typeface="Trebuchet MS"/>
              </a:rPr>
              <a:t> </a:t>
            </a:r>
            <a:r>
              <a:rPr sz="300" b="1" spc="35" dirty="0">
                <a:solidFill>
                  <a:srgbClr val="F5821F"/>
                </a:solidFill>
                <a:latin typeface="Trebuchet MS"/>
                <a:cs typeface="Trebuchet MS"/>
              </a:rPr>
              <a:t>de</a:t>
            </a:r>
            <a:r>
              <a:rPr sz="300" b="1" spc="15" dirty="0">
                <a:solidFill>
                  <a:srgbClr val="F5821F"/>
                </a:solidFill>
                <a:latin typeface="Trebuchet MS"/>
                <a:cs typeface="Trebuchet MS"/>
              </a:rPr>
              <a:t>f</a:t>
            </a:r>
            <a:r>
              <a:rPr sz="300" b="1" spc="30" dirty="0">
                <a:solidFill>
                  <a:srgbClr val="F5821F"/>
                </a:solidFill>
                <a:latin typeface="Trebuchet MS"/>
                <a:cs typeface="Trebuchet MS"/>
              </a:rPr>
              <a:t>ense</a:t>
            </a:r>
            <a:endParaRPr sz="300">
              <a:latin typeface="Trebuchet MS"/>
              <a:cs typeface="Trebuchet MS"/>
            </a:endParaRPr>
          </a:p>
          <a:p>
            <a:pPr marL="12700" marR="6350">
              <a:lnSpc>
                <a:spcPts val="290"/>
              </a:lnSpc>
              <a:spcBef>
                <a:spcPts val="190"/>
              </a:spcBef>
            </a:pPr>
            <a:r>
              <a:rPr sz="250" spc="-30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he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p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duct can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b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fi</a:t>
            </a:r>
            <a:r>
              <a:rPr sz="250" spc="-2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ted t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a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n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y 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wall 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type,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and can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b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made t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o 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emble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a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egular wall</a:t>
            </a:r>
            <a:r>
              <a:rPr sz="250" spc="-25" dirty="0">
                <a:solidFill>
                  <a:srgbClr val="FFFFFF"/>
                </a:solidFill>
                <a:latin typeface="Lucida Sans"/>
                <a:cs typeface="Lucida Sans"/>
              </a:rPr>
              <a:t>'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su</a:t>
            </a:r>
            <a:r>
              <a:rPr sz="250" spc="-3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fa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c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e,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making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it suitable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f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u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in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bo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th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mo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de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n and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hi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to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ical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buildings.</a:t>
            </a:r>
            <a:endParaRPr sz="250">
              <a:latin typeface="Lucida Sans"/>
              <a:cs typeface="Lucida Sans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7164743" y="4989842"/>
            <a:ext cx="521970" cy="1968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00" b="1" spc="-10" dirty="0">
                <a:solidFill>
                  <a:srgbClr val="F5821F"/>
                </a:solidFill>
                <a:latin typeface="Trebuchet MS"/>
                <a:cs typeface="Trebuchet MS"/>
              </a:rPr>
              <a:t>F</a:t>
            </a:r>
            <a:r>
              <a:rPr sz="300" b="1" spc="30" dirty="0">
                <a:solidFill>
                  <a:srgbClr val="F5821F"/>
                </a:solidFill>
                <a:latin typeface="Trebuchet MS"/>
                <a:cs typeface="Trebuchet MS"/>
              </a:rPr>
              <a:t>e</a:t>
            </a:r>
            <a:r>
              <a:rPr sz="300" b="1" spc="25" dirty="0">
                <a:solidFill>
                  <a:srgbClr val="F5821F"/>
                </a:solidFill>
                <a:latin typeface="Trebuchet MS"/>
                <a:cs typeface="Trebuchet MS"/>
              </a:rPr>
              <a:t>a</a:t>
            </a:r>
            <a:r>
              <a:rPr sz="300" b="1" spc="30" dirty="0">
                <a:solidFill>
                  <a:srgbClr val="F5821F"/>
                </a:solidFill>
                <a:latin typeface="Trebuchet MS"/>
                <a:cs typeface="Trebuchet MS"/>
              </a:rPr>
              <a:t>t</a:t>
            </a:r>
            <a:r>
              <a:rPr sz="300" b="1" spc="20" dirty="0">
                <a:solidFill>
                  <a:srgbClr val="F5821F"/>
                </a:solidFill>
                <a:latin typeface="Trebuchet MS"/>
                <a:cs typeface="Trebuchet MS"/>
              </a:rPr>
              <a:t>u</a:t>
            </a:r>
            <a:r>
              <a:rPr sz="300" b="1" spc="10" dirty="0">
                <a:solidFill>
                  <a:srgbClr val="F5821F"/>
                </a:solidFill>
                <a:latin typeface="Trebuchet MS"/>
                <a:cs typeface="Trebuchet MS"/>
              </a:rPr>
              <a:t>r</a:t>
            </a:r>
            <a:r>
              <a:rPr sz="300" b="1" spc="35" dirty="0">
                <a:solidFill>
                  <a:srgbClr val="F5821F"/>
                </a:solidFill>
                <a:latin typeface="Trebuchet MS"/>
                <a:cs typeface="Trebuchet MS"/>
              </a:rPr>
              <a:t>es</a:t>
            </a:r>
            <a:r>
              <a:rPr sz="300" b="1" spc="10" dirty="0">
                <a:solidFill>
                  <a:srgbClr val="F5821F"/>
                </a:solidFill>
                <a:latin typeface="Trebuchet MS"/>
                <a:cs typeface="Trebuchet MS"/>
              </a:rPr>
              <a:t> </a:t>
            </a:r>
            <a:r>
              <a:rPr sz="300" b="1" spc="30" dirty="0">
                <a:solidFill>
                  <a:srgbClr val="F5821F"/>
                </a:solidFill>
                <a:latin typeface="Trebuchet MS"/>
                <a:cs typeface="Trebuchet MS"/>
              </a:rPr>
              <a:t>and</a:t>
            </a:r>
            <a:r>
              <a:rPr sz="300" b="1" spc="10" dirty="0">
                <a:solidFill>
                  <a:srgbClr val="F5821F"/>
                </a:solidFill>
                <a:latin typeface="Trebuchet MS"/>
                <a:cs typeface="Trebuchet MS"/>
              </a:rPr>
              <a:t> </a:t>
            </a:r>
            <a:r>
              <a:rPr sz="300" b="1" spc="30" dirty="0">
                <a:solidFill>
                  <a:srgbClr val="F5821F"/>
                </a:solidFill>
                <a:latin typeface="Trebuchet MS"/>
                <a:cs typeface="Trebuchet MS"/>
              </a:rPr>
              <a:t>be</a:t>
            </a:r>
            <a:r>
              <a:rPr sz="300" b="1" spc="25" dirty="0">
                <a:solidFill>
                  <a:srgbClr val="F5821F"/>
                </a:solidFill>
                <a:latin typeface="Trebuchet MS"/>
                <a:cs typeface="Trebuchet MS"/>
              </a:rPr>
              <a:t>n</a:t>
            </a:r>
            <a:r>
              <a:rPr sz="300" b="1" spc="15" dirty="0">
                <a:solidFill>
                  <a:srgbClr val="F5821F"/>
                </a:solidFill>
                <a:latin typeface="Trebuchet MS"/>
                <a:cs typeface="Trebuchet MS"/>
              </a:rPr>
              <a:t>efi</a:t>
            </a:r>
            <a:r>
              <a:rPr sz="300" b="1" spc="20" dirty="0">
                <a:solidFill>
                  <a:srgbClr val="F5821F"/>
                </a:solidFill>
                <a:latin typeface="Trebuchet MS"/>
                <a:cs typeface="Trebuchet MS"/>
              </a:rPr>
              <a:t>ts:</a:t>
            </a:r>
            <a:endParaRPr sz="300">
              <a:latin typeface="Trebuchet MS"/>
              <a:cs typeface="Trebuchet MS"/>
            </a:endParaRPr>
          </a:p>
          <a:p>
            <a:pPr marL="74930" marR="6350" indent="-62865">
              <a:lnSpc>
                <a:spcPts val="290"/>
              </a:lnSpc>
              <a:spcBef>
                <a:spcPts val="220"/>
              </a:spcBef>
              <a:buClr>
                <a:srgbClr val="FFFFFF"/>
              </a:buClr>
              <a:buFont typeface="Lucida Sans"/>
              <a:buChar char="•"/>
              <a:tabLst>
                <a:tab pos="74930" algn="l"/>
              </a:tabLst>
            </a:pP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Enhan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c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ed 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p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ecti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on t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walls 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with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i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n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eg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ated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bla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t-p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250" spc="5" dirty="0">
                <a:solidFill>
                  <a:srgbClr val="FFFFFF"/>
                </a:solidFill>
                <a:latin typeface="Lucida Sans"/>
                <a:cs typeface="Lucida Sans"/>
              </a:rPr>
              <a:t>f 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windows and doo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endParaRPr sz="250">
              <a:latin typeface="Lucida Sans"/>
              <a:cs typeface="Lucida Sans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7164743" y="5210812"/>
            <a:ext cx="448309" cy="50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4930" indent="-62865">
              <a:lnSpc>
                <a:spcPct val="100000"/>
              </a:lnSpc>
              <a:buClr>
                <a:srgbClr val="FFFFFF"/>
              </a:buClr>
              <a:buFont typeface="Lucida Sans"/>
              <a:buChar char="•"/>
              <a:tabLst>
                <a:tab pos="74930" algn="l"/>
              </a:tabLst>
            </a:pP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Envi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nme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n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tal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l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y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f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iendl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y</a:t>
            </a:r>
            <a:endParaRPr sz="250">
              <a:latin typeface="Lucida Sans"/>
              <a:cs typeface="Lucida Sans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7164743" y="5287868"/>
            <a:ext cx="475615" cy="857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4930" marR="6350" indent="-62865">
              <a:lnSpc>
                <a:spcPts val="290"/>
              </a:lnSpc>
              <a:buClr>
                <a:srgbClr val="FFFFFF"/>
              </a:buClr>
              <a:buFont typeface="Lucida Sans"/>
              <a:buChar char="•"/>
              <a:tabLst>
                <a:tab pos="74930" algn="l"/>
              </a:tabLst>
            </a:pP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Po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ous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m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a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ial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mai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n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tains 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m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ve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n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til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a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ti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on</a:t>
            </a:r>
            <a:endParaRPr sz="250">
              <a:latin typeface="Lucida Sans"/>
              <a:cs typeface="Lucida Sans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7164743" y="5400024"/>
            <a:ext cx="507365" cy="857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4930" marR="6350" indent="-62865">
              <a:lnSpc>
                <a:spcPts val="290"/>
              </a:lnSpc>
              <a:buClr>
                <a:srgbClr val="FFFFFF"/>
              </a:buClr>
              <a:buFont typeface="Lucida Sans"/>
              <a:buChar char="•"/>
              <a:tabLst>
                <a:tab pos="74930" algn="l"/>
              </a:tabLst>
            </a:pP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Can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b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pai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n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ted 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with 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c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mme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ciall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y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available pai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n</a:t>
            </a:r>
            <a:r>
              <a:rPr sz="250" spc="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endParaRPr sz="250">
              <a:latin typeface="Lucida Sans"/>
              <a:cs typeface="Lucida Sans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7164743" y="5509895"/>
            <a:ext cx="281305" cy="50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4930" indent="-62865">
              <a:lnSpc>
                <a:spcPct val="100000"/>
              </a:lnSpc>
              <a:buClr>
                <a:srgbClr val="FFFFFF"/>
              </a:buClr>
              <a:buFont typeface="Lucida Sans"/>
              <a:buChar char="•"/>
              <a:tabLst>
                <a:tab pos="74930" algn="l"/>
              </a:tabLst>
            </a:pP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Fi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si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ta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n</a:t>
            </a:r>
            <a:r>
              <a:rPr sz="250" spc="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endParaRPr sz="250">
              <a:latin typeface="Lucida Sans"/>
              <a:cs typeface="Lucida Sans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7164741" y="5632800"/>
            <a:ext cx="525145" cy="3092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00" b="1" spc="15" dirty="0">
                <a:solidFill>
                  <a:srgbClr val="F5821F"/>
                </a:solidFill>
                <a:latin typeface="Trebuchet MS"/>
                <a:cs typeface="Trebuchet MS"/>
              </a:rPr>
              <a:t>P</a:t>
            </a:r>
            <a:r>
              <a:rPr sz="300" b="1" spc="5" dirty="0">
                <a:solidFill>
                  <a:srgbClr val="F5821F"/>
                </a:solidFill>
                <a:latin typeface="Trebuchet MS"/>
                <a:cs typeface="Trebuchet MS"/>
              </a:rPr>
              <a:t>r</a:t>
            </a:r>
            <a:r>
              <a:rPr sz="300" b="1" spc="30" dirty="0">
                <a:solidFill>
                  <a:srgbClr val="F5821F"/>
                </a:solidFill>
                <a:latin typeface="Trebuchet MS"/>
                <a:cs typeface="Trebuchet MS"/>
              </a:rPr>
              <a:t>oven</a:t>
            </a:r>
            <a:r>
              <a:rPr sz="300" b="1" spc="10" dirty="0">
                <a:solidFill>
                  <a:srgbClr val="F5821F"/>
                </a:solidFill>
                <a:latin typeface="Trebuchet MS"/>
                <a:cs typeface="Trebuchet MS"/>
              </a:rPr>
              <a:t> </a:t>
            </a:r>
            <a:r>
              <a:rPr sz="300" b="1" spc="20" dirty="0">
                <a:solidFill>
                  <a:srgbClr val="F5821F"/>
                </a:solidFill>
                <a:latin typeface="Trebuchet MS"/>
                <a:cs typeface="Trebuchet MS"/>
              </a:rPr>
              <a:t>te</a:t>
            </a:r>
            <a:r>
              <a:rPr sz="300" b="1" spc="25" dirty="0">
                <a:solidFill>
                  <a:srgbClr val="F5821F"/>
                </a:solidFill>
                <a:latin typeface="Trebuchet MS"/>
                <a:cs typeface="Trebuchet MS"/>
              </a:rPr>
              <a:t>c</a:t>
            </a:r>
            <a:r>
              <a:rPr sz="300" b="1" spc="30" dirty="0">
                <a:solidFill>
                  <a:srgbClr val="F5821F"/>
                </a:solidFill>
                <a:latin typeface="Trebuchet MS"/>
                <a:cs typeface="Trebuchet MS"/>
              </a:rPr>
              <a:t>hnolo</a:t>
            </a:r>
            <a:r>
              <a:rPr sz="300" b="1" spc="35" dirty="0">
                <a:solidFill>
                  <a:srgbClr val="F5821F"/>
                </a:solidFill>
                <a:latin typeface="Trebuchet MS"/>
                <a:cs typeface="Trebuchet MS"/>
              </a:rPr>
              <a:t>g</a:t>
            </a:r>
            <a:r>
              <a:rPr sz="300" b="1" spc="20" dirty="0">
                <a:solidFill>
                  <a:srgbClr val="F5821F"/>
                </a:solidFill>
                <a:latin typeface="Trebuchet MS"/>
                <a:cs typeface="Trebuchet MS"/>
              </a:rPr>
              <a:t>y</a:t>
            </a:r>
            <a:endParaRPr sz="300">
              <a:latin typeface="Trebuchet MS"/>
              <a:cs typeface="Trebuchet MS"/>
            </a:endParaRPr>
          </a:p>
          <a:p>
            <a:pPr marL="12700" marR="6350">
              <a:lnSpc>
                <a:spcPts val="290"/>
              </a:lnSpc>
              <a:spcBef>
                <a:spcPts val="220"/>
              </a:spcBef>
            </a:pP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Cou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n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tle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ss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bla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t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ts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and dem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on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a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ti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ns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have 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p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oven 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th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a</a:t>
            </a:r>
            <a:r>
              <a:rPr sz="250" spc="5" dirty="0">
                <a:solidFill>
                  <a:srgbClr val="FFFFFF"/>
                </a:solidFill>
                <a:latin typeface="Lucida Sans"/>
                <a:cs typeface="Lucida Sans"/>
              </a:rPr>
              <a:t>t </a:t>
            </a:r>
            <a:r>
              <a:rPr sz="250" spc="10" dirty="0">
                <a:solidFill>
                  <a:srgbClr val="FFFFFF"/>
                </a:solidFill>
                <a:latin typeface="Lucida Sans"/>
                <a:cs typeface="Lucida Sans"/>
              </a:rPr>
              <a:t>W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all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c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over 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p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eve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n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ts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ructu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al f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agme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n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tati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on and 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p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ojectile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p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en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a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ti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on i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n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the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i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n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ri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pa</a:t>
            </a:r>
            <a:r>
              <a:rPr sz="250" spc="-25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5" dirty="0">
                <a:solidFill>
                  <a:srgbClr val="FFFFFF"/>
                </a:solidFill>
                <a:latin typeface="Lucida Sans"/>
                <a:cs typeface="Lucida Sans"/>
              </a:rPr>
              <a:t>t 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250" spc="5" dirty="0">
                <a:solidFill>
                  <a:srgbClr val="FFFFFF"/>
                </a:solidFill>
                <a:latin typeface="Lucida Sans"/>
                <a:cs typeface="Lucida Sans"/>
              </a:rPr>
              <a:t>f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a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building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.</a:t>
            </a:r>
            <a:endParaRPr sz="250">
              <a:latin typeface="Lucida Sans"/>
              <a:cs typeface="Lucida Sans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7164741" y="5968212"/>
            <a:ext cx="501015" cy="1231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350">
              <a:lnSpc>
                <a:spcPts val="290"/>
              </a:lnSpc>
            </a:pPr>
            <a:r>
              <a:rPr sz="250" spc="-30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he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t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ts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p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ovide 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c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nclusive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p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250" spc="5" dirty="0">
                <a:solidFill>
                  <a:srgbClr val="FFFFFF"/>
                </a:solidFill>
                <a:latin typeface="Lucida Sans"/>
                <a:cs typeface="Lucida Sans"/>
              </a:rPr>
              <a:t>f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th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a</a:t>
            </a:r>
            <a:r>
              <a:rPr sz="250" spc="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10" dirty="0">
                <a:solidFill>
                  <a:srgbClr val="FFFFFF"/>
                </a:solidFill>
                <a:latin typeface="Lucida Sans"/>
                <a:cs typeface="Lucida Sans"/>
              </a:rPr>
              <a:t>W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all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c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over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d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a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tical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l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y 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edu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c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p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onal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inju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ry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.</a:t>
            </a:r>
            <a:endParaRPr sz="250">
              <a:latin typeface="Lucida Sans"/>
              <a:cs typeface="Lucida Sans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5983084" y="5007952"/>
            <a:ext cx="483704" cy="43463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983096" y="5007952"/>
            <a:ext cx="483692" cy="434632"/>
          </a:xfrm>
          <a:custGeom>
            <a:avLst/>
            <a:gdLst/>
            <a:ahLst/>
            <a:cxnLst/>
            <a:rect l="l" t="t" r="r" b="b"/>
            <a:pathLst>
              <a:path w="483692" h="434632">
                <a:moveTo>
                  <a:pt x="0" y="434632"/>
                </a:moveTo>
                <a:lnTo>
                  <a:pt x="483692" y="434632"/>
                </a:lnTo>
                <a:lnTo>
                  <a:pt x="483692" y="0"/>
                </a:lnTo>
                <a:lnTo>
                  <a:pt x="0" y="0"/>
                </a:lnTo>
                <a:lnTo>
                  <a:pt x="0" y="434632"/>
                </a:lnTo>
                <a:close/>
              </a:path>
            </a:pathLst>
          </a:custGeom>
          <a:ln w="6921">
            <a:solidFill>
              <a:srgbClr val="F5821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983084" y="5508066"/>
            <a:ext cx="483704" cy="43463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983096" y="5508053"/>
            <a:ext cx="483692" cy="434632"/>
          </a:xfrm>
          <a:custGeom>
            <a:avLst/>
            <a:gdLst/>
            <a:ahLst/>
            <a:cxnLst/>
            <a:rect l="l" t="t" r="r" b="b"/>
            <a:pathLst>
              <a:path w="483692" h="434632">
                <a:moveTo>
                  <a:pt x="0" y="434632"/>
                </a:moveTo>
                <a:lnTo>
                  <a:pt x="483692" y="434632"/>
                </a:lnTo>
                <a:lnTo>
                  <a:pt x="483692" y="0"/>
                </a:lnTo>
                <a:lnTo>
                  <a:pt x="0" y="0"/>
                </a:lnTo>
                <a:lnTo>
                  <a:pt x="0" y="434632"/>
                </a:lnTo>
                <a:close/>
              </a:path>
            </a:pathLst>
          </a:custGeom>
          <a:ln w="6921">
            <a:solidFill>
              <a:srgbClr val="F5821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5983084" y="6028118"/>
            <a:ext cx="483704" cy="434632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5983096" y="6028118"/>
            <a:ext cx="483692" cy="434632"/>
          </a:xfrm>
          <a:custGeom>
            <a:avLst/>
            <a:gdLst/>
            <a:ahLst/>
            <a:cxnLst/>
            <a:rect l="l" t="t" r="r" b="b"/>
            <a:pathLst>
              <a:path w="483692" h="434632">
                <a:moveTo>
                  <a:pt x="0" y="434632"/>
                </a:moveTo>
                <a:lnTo>
                  <a:pt x="483692" y="434632"/>
                </a:lnTo>
                <a:lnTo>
                  <a:pt x="483692" y="0"/>
                </a:lnTo>
                <a:lnTo>
                  <a:pt x="0" y="0"/>
                </a:lnTo>
                <a:lnTo>
                  <a:pt x="0" y="434632"/>
                </a:lnTo>
                <a:close/>
              </a:path>
            </a:pathLst>
          </a:custGeom>
          <a:ln w="6921">
            <a:solidFill>
              <a:srgbClr val="F5821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990244" y="1401203"/>
            <a:ext cx="3790188" cy="5308092"/>
          </a:xfrm>
          <a:custGeom>
            <a:avLst/>
            <a:gdLst/>
            <a:ahLst/>
            <a:cxnLst/>
            <a:rect l="l" t="t" r="r" b="b"/>
            <a:pathLst>
              <a:path w="3790188" h="5308092">
                <a:moveTo>
                  <a:pt x="0" y="0"/>
                </a:moveTo>
                <a:lnTo>
                  <a:pt x="3790188" y="0"/>
                </a:lnTo>
                <a:lnTo>
                  <a:pt x="3790188" y="5308092"/>
                </a:lnTo>
                <a:lnTo>
                  <a:pt x="0" y="5308092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971994" y="1383969"/>
            <a:ext cx="3644417" cy="5168036"/>
          </a:xfrm>
          <a:custGeom>
            <a:avLst/>
            <a:gdLst/>
            <a:ahLst/>
            <a:cxnLst/>
            <a:rect l="l" t="t" r="r" b="b"/>
            <a:pathLst>
              <a:path w="3644417" h="5168036">
                <a:moveTo>
                  <a:pt x="0" y="5168036"/>
                </a:moveTo>
                <a:lnTo>
                  <a:pt x="3644417" y="5168036"/>
                </a:lnTo>
                <a:lnTo>
                  <a:pt x="3644417" y="0"/>
                </a:lnTo>
                <a:lnTo>
                  <a:pt x="0" y="0"/>
                </a:lnTo>
                <a:lnTo>
                  <a:pt x="0" y="5168036"/>
                </a:lnTo>
                <a:close/>
              </a:path>
            </a:pathLst>
          </a:custGeom>
          <a:solidFill>
            <a:srgbClr val="4C4D4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426616" y="5773311"/>
            <a:ext cx="3199561" cy="0"/>
          </a:xfrm>
          <a:custGeom>
            <a:avLst/>
            <a:gdLst/>
            <a:ahLst/>
            <a:cxnLst/>
            <a:rect l="l" t="t" r="r" b="b"/>
            <a:pathLst>
              <a:path w="3199561">
                <a:moveTo>
                  <a:pt x="0" y="0"/>
                </a:moveTo>
                <a:lnTo>
                  <a:pt x="3199561" y="0"/>
                </a:lnTo>
              </a:path>
            </a:pathLst>
          </a:custGeom>
          <a:ln w="27368">
            <a:solidFill>
              <a:srgbClr val="F5821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1432763" y="1383957"/>
            <a:ext cx="3183661" cy="1123340"/>
          </a:xfrm>
          <a:custGeom>
            <a:avLst/>
            <a:gdLst/>
            <a:ahLst/>
            <a:cxnLst/>
            <a:rect l="l" t="t" r="r" b="b"/>
            <a:pathLst>
              <a:path w="3183661" h="1123340">
                <a:moveTo>
                  <a:pt x="3183661" y="0"/>
                </a:moveTo>
                <a:lnTo>
                  <a:pt x="0" y="0"/>
                </a:lnTo>
                <a:lnTo>
                  <a:pt x="0" y="1123340"/>
                </a:lnTo>
                <a:lnTo>
                  <a:pt x="3183661" y="1123340"/>
                </a:lnTo>
                <a:lnTo>
                  <a:pt x="3183661" y="0"/>
                </a:lnTo>
                <a:close/>
              </a:path>
            </a:pathLst>
          </a:custGeom>
          <a:solidFill>
            <a:srgbClr val="F5821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971998" y="2872314"/>
            <a:ext cx="1099695" cy="2327392"/>
          </a:xfrm>
          <a:custGeom>
            <a:avLst/>
            <a:gdLst/>
            <a:ahLst/>
            <a:cxnLst/>
            <a:rect l="l" t="t" r="r" b="b"/>
            <a:pathLst>
              <a:path w="1099695" h="2327392">
                <a:moveTo>
                  <a:pt x="131034" y="2326425"/>
                </a:moveTo>
                <a:lnTo>
                  <a:pt x="7759" y="2326425"/>
                </a:lnTo>
                <a:lnTo>
                  <a:pt x="17335" y="2327238"/>
                </a:lnTo>
                <a:lnTo>
                  <a:pt x="61881" y="2327392"/>
                </a:lnTo>
                <a:lnTo>
                  <a:pt x="97307" y="2327204"/>
                </a:lnTo>
                <a:lnTo>
                  <a:pt x="129544" y="2326500"/>
                </a:lnTo>
                <a:lnTo>
                  <a:pt x="131034" y="2326425"/>
                </a:lnTo>
                <a:close/>
              </a:path>
              <a:path w="1099695" h="2327392">
                <a:moveTo>
                  <a:pt x="0" y="1634326"/>
                </a:moveTo>
                <a:lnTo>
                  <a:pt x="0" y="2326984"/>
                </a:lnTo>
                <a:lnTo>
                  <a:pt x="4673" y="2326679"/>
                </a:lnTo>
                <a:lnTo>
                  <a:pt x="7759" y="2326425"/>
                </a:lnTo>
                <a:lnTo>
                  <a:pt x="131034" y="2326425"/>
                </a:lnTo>
                <a:lnTo>
                  <a:pt x="186280" y="2322530"/>
                </a:lnTo>
                <a:lnTo>
                  <a:pt x="235752" y="2313466"/>
                </a:lnTo>
                <a:lnTo>
                  <a:pt x="281624" y="2297287"/>
                </a:lnTo>
                <a:lnTo>
                  <a:pt x="327556" y="2271977"/>
                </a:lnTo>
                <a:lnTo>
                  <a:pt x="377213" y="2235517"/>
                </a:lnTo>
                <a:lnTo>
                  <a:pt x="434255" y="2185890"/>
                </a:lnTo>
                <a:lnTo>
                  <a:pt x="466690" y="2155507"/>
                </a:lnTo>
                <a:lnTo>
                  <a:pt x="502345" y="2121076"/>
                </a:lnTo>
                <a:lnTo>
                  <a:pt x="541678" y="2082344"/>
                </a:lnTo>
                <a:lnTo>
                  <a:pt x="633209" y="1990968"/>
                </a:lnTo>
                <a:lnTo>
                  <a:pt x="704781" y="1913240"/>
                </a:lnTo>
                <a:lnTo>
                  <a:pt x="768664" y="1831957"/>
                </a:lnTo>
                <a:lnTo>
                  <a:pt x="825292" y="1747934"/>
                </a:lnTo>
                <a:lnTo>
                  <a:pt x="875099" y="1661986"/>
                </a:lnTo>
                <a:lnTo>
                  <a:pt x="888769" y="1634580"/>
                </a:lnTo>
                <a:lnTo>
                  <a:pt x="3403" y="1634580"/>
                </a:lnTo>
                <a:lnTo>
                  <a:pt x="0" y="1634326"/>
                </a:lnTo>
                <a:close/>
              </a:path>
              <a:path w="1099695" h="2327392">
                <a:moveTo>
                  <a:pt x="1099096" y="599873"/>
                </a:moveTo>
                <a:lnTo>
                  <a:pt x="16764" y="599873"/>
                </a:lnTo>
                <a:lnTo>
                  <a:pt x="65160" y="600482"/>
                </a:lnTo>
                <a:lnTo>
                  <a:pt x="110622" y="602225"/>
                </a:lnTo>
                <a:lnTo>
                  <a:pt x="153197" y="604976"/>
                </a:lnTo>
                <a:lnTo>
                  <a:pt x="192935" y="608609"/>
                </a:lnTo>
                <a:lnTo>
                  <a:pt x="264096" y="618017"/>
                </a:lnTo>
                <a:lnTo>
                  <a:pt x="324496" y="629440"/>
                </a:lnTo>
                <a:lnTo>
                  <a:pt x="374529" y="641872"/>
                </a:lnTo>
                <a:lnTo>
                  <a:pt x="414585" y="654304"/>
                </a:lnTo>
                <a:lnTo>
                  <a:pt x="456822" y="670746"/>
                </a:lnTo>
                <a:lnTo>
                  <a:pt x="482892" y="683871"/>
                </a:lnTo>
                <a:lnTo>
                  <a:pt x="482892" y="906870"/>
                </a:lnTo>
                <a:lnTo>
                  <a:pt x="485265" y="957368"/>
                </a:lnTo>
                <a:lnTo>
                  <a:pt x="487231" y="1002991"/>
                </a:lnTo>
                <a:lnTo>
                  <a:pt x="488634" y="1044173"/>
                </a:lnTo>
                <a:lnTo>
                  <a:pt x="489318" y="1081348"/>
                </a:lnTo>
                <a:lnTo>
                  <a:pt x="489128" y="1114950"/>
                </a:lnTo>
                <a:lnTo>
                  <a:pt x="485506" y="1173169"/>
                </a:lnTo>
                <a:lnTo>
                  <a:pt x="476524" y="1222297"/>
                </a:lnTo>
                <a:lnTo>
                  <a:pt x="460939" y="1265804"/>
                </a:lnTo>
                <a:lnTo>
                  <a:pt x="437511" y="1307159"/>
                </a:lnTo>
                <a:lnTo>
                  <a:pt x="404994" y="1349831"/>
                </a:lnTo>
                <a:lnTo>
                  <a:pt x="362148" y="1397289"/>
                </a:lnTo>
                <a:lnTo>
                  <a:pt x="275793" y="1485038"/>
                </a:lnTo>
                <a:lnTo>
                  <a:pt x="235662" y="1522375"/>
                </a:lnTo>
                <a:lnTo>
                  <a:pt x="197365" y="1552913"/>
                </a:lnTo>
                <a:lnTo>
                  <a:pt x="161324" y="1577335"/>
                </a:lnTo>
                <a:lnTo>
                  <a:pt x="127960" y="1596325"/>
                </a:lnTo>
                <a:lnTo>
                  <a:pt x="83854" y="1616117"/>
                </a:lnTo>
                <a:lnTo>
                  <a:pt x="38345" y="1629870"/>
                </a:lnTo>
                <a:lnTo>
                  <a:pt x="5219" y="1634580"/>
                </a:lnTo>
                <a:lnTo>
                  <a:pt x="888769" y="1634580"/>
                </a:lnTo>
                <a:lnTo>
                  <a:pt x="918521" y="1574929"/>
                </a:lnTo>
                <a:lnTo>
                  <a:pt x="955992" y="1487579"/>
                </a:lnTo>
                <a:lnTo>
                  <a:pt x="987947" y="1400750"/>
                </a:lnTo>
                <a:lnTo>
                  <a:pt x="1014819" y="1315259"/>
                </a:lnTo>
                <a:lnTo>
                  <a:pt x="1037044" y="1231921"/>
                </a:lnTo>
                <a:lnTo>
                  <a:pt x="1055057" y="1151552"/>
                </a:lnTo>
                <a:lnTo>
                  <a:pt x="1069291" y="1074966"/>
                </a:lnTo>
                <a:lnTo>
                  <a:pt x="1080182" y="1002979"/>
                </a:lnTo>
                <a:lnTo>
                  <a:pt x="1088164" y="936408"/>
                </a:lnTo>
                <a:lnTo>
                  <a:pt x="1093672" y="876067"/>
                </a:lnTo>
                <a:lnTo>
                  <a:pt x="1097140" y="822772"/>
                </a:lnTo>
                <a:lnTo>
                  <a:pt x="1099003" y="777338"/>
                </a:lnTo>
                <a:lnTo>
                  <a:pt x="1099695" y="740581"/>
                </a:lnTo>
                <a:lnTo>
                  <a:pt x="1099652" y="713316"/>
                </a:lnTo>
                <a:lnTo>
                  <a:pt x="1099307" y="696359"/>
                </a:lnTo>
                <a:lnTo>
                  <a:pt x="1099096" y="690526"/>
                </a:lnTo>
                <a:lnTo>
                  <a:pt x="1099096" y="599873"/>
                </a:lnTo>
                <a:close/>
              </a:path>
              <a:path w="1099695" h="2327392">
                <a:moveTo>
                  <a:pt x="0" y="484"/>
                </a:moveTo>
                <a:lnTo>
                  <a:pt x="0" y="600102"/>
                </a:lnTo>
                <a:lnTo>
                  <a:pt x="13728" y="599873"/>
                </a:lnTo>
                <a:lnTo>
                  <a:pt x="1099096" y="599873"/>
                </a:lnTo>
                <a:lnTo>
                  <a:pt x="1099096" y="188939"/>
                </a:lnTo>
                <a:lnTo>
                  <a:pt x="1016900" y="137730"/>
                </a:lnTo>
                <a:lnTo>
                  <a:pt x="980598" y="116023"/>
                </a:lnTo>
                <a:lnTo>
                  <a:pt x="946446" y="96725"/>
                </a:lnTo>
                <a:lnTo>
                  <a:pt x="881443" y="64790"/>
                </a:lnTo>
                <a:lnTo>
                  <a:pt x="815601" y="40792"/>
                </a:lnTo>
                <a:lnTo>
                  <a:pt x="742629" y="23596"/>
                </a:lnTo>
                <a:lnTo>
                  <a:pt x="701503" y="17195"/>
                </a:lnTo>
                <a:lnTo>
                  <a:pt x="656235" y="12070"/>
                </a:lnTo>
                <a:lnTo>
                  <a:pt x="606040" y="8078"/>
                </a:lnTo>
                <a:lnTo>
                  <a:pt x="550130" y="5078"/>
                </a:lnTo>
                <a:lnTo>
                  <a:pt x="487719" y="2928"/>
                </a:lnTo>
                <a:lnTo>
                  <a:pt x="340251" y="614"/>
                </a:lnTo>
                <a:lnTo>
                  <a:pt x="12576" y="559"/>
                </a:lnTo>
                <a:lnTo>
                  <a:pt x="0" y="484"/>
                </a:lnTo>
                <a:close/>
              </a:path>
              <a:path w="1099695" h="2327392">
                <a:moveTo>
                  <a:pt x="157343" y="0"/>
                </a:moveTo>
                <a:lnTo>
                  <a:pt x="37731" y="89"/>
                </a:lnTo>
                <a:lnTo>
                  <a:pt x="12576" y="559"/>
                </a:lnTo>
                <a:lnTo>
                  <a:pt x="329665" y="559"/>
                </a:lnTo>
                <a:lnTo>
                  <a:pt x="157343" y="0"/>
                </a:lnTo>
                <a:close/>
              </a:path>
            </a:pathLst>
          </a:custGeom>
          <a:solidFill>
            <a:srgbClr val="606163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2" name="object 62"/>
          <p:cNvSpPr txBox="1"/>
          <p:nvPr/>
        </p:nvSpPr>
        <p:spPr>
          <a:xfrm>
            <a:off x="1494110" y="6303200"/>
            <a:ext cx="535305" cy="749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400" spc="40" dirty="0">
                <a:solidFill>
                  <a:srgbClr val="FFFFFF"/>
                </a:solidFill>
                <a:latin typeface="Lucida Sans"/>
                <a:cs typeface="Lucida Sans"/>
                <a:hlinkClick r:id="rId2"/>
              </a:rPr>
              <a:t>ww</a:t>
            </a:r>
            <a:r>
              <a:rPr sz="400" spc="30" dirty="0">
                <a:solidFill>
                  <a:srgbClr val="FFFFFF"/>
                </a:solidFill>
                <a:latin typeface="Lucida Sans"/>
                <a:cs typeface="Lucida Sans"/>
                <a:hlinkClick r:id="rId2"/>
              </a:rPr>
              <a:t>w</a:t>
            </a: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  <a:hlinkClick r:id="rId2"/>
              </a:rPr>
              <a:t>.dama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  <a:hlinkClick r:id="rId2"/>
              </a:rPr>
              <a:t>s</a:t>
            </a:r>
            <a:r>
              <a:rPr sz="400" spc="10" dirty="0">
                <a:solidFill>
                  <a:srgbClr val="FFFFFF"/>
                </a:solidFill>
                <a:latin typeface="Lucida Sans"/>
                <a:cs typeface="Lucida Sans"/>
                <a:hlinkClick r:id="rId2"/>
              </a:rPr>
              <a:t>ec.c</a:t>
            </a:r>
            <a:r>
              <a:rPr sz="400" spc="20" dirty="0">
                <a:solidFill>
                  <a:srgbClr val="FFFFFF"/>
                </a:solidFill>
                <a:latin typeface="Lucida Sans"/>
                <a:cs typeface="Lucida Sans"/>
                <a:hlinkClick r:id="rId2"/>
              </a:rPr>
              <a:t>o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  <a:hlinkClick r:id="rId2"/>
              </a:rPr>
              <a:t>m</a:t>
            </a:r>
            <a:endParaRPr sz="400">
              <a:latin typeface="Lucida Sans"/>
              <a:cs typeface="Lucida Sans"/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3293399" y="5955874"/>
            <a:ext cx="1145053" cy="424246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4" name="object 64"/>
          <p:cNvSpPr txBox="1"/>
          <p:nvPr/>
        </p:nvSpPr>
        <p:spPr>
          <a:xfrm>
            <a:off x="2314225" y="1884031"/>
            <a:ext cx="2112010" cy="4902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700" b="1" spc="114" dirty="0">
                <a:solidFill>
                  <a:srgbClr val="FFFFFF"/>
                </a:solidFill>
                <a:latin typeface="Trebuchet MS"/>
                <a:cs typeface="Trebuchet MS"/>
              </a:rPr>
              <a:t>W</a:t>
            </a:r>
            <a:r>
              <a:rPr sz="1700" b="1" spc="30" dirty="0">
                <a:solidFill>
                  <a:srgbClr val="FFFFFF"/>
                </a:solidFill>
                <a:latin typeface="Trebuchet MS"/>
                <a:cs typeface="Trebuchet MS"/>
              </a:rPr>
              <a:t>all</a:t>
            </a:r>
            <a:r>
              <a:rPr sz="1700" b="1" spc="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700" b="1" spc="-3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700" b="1" spc="70" dirty="0">
                <a:solidFill>
                  <a:srgbClr val="FFFFFF"/>
                </a:solidFill>
                <a:latin typeface="Trebuchet MS"/>
                <a:cs typeface="Trebuchet MS"/>
              </a:rPr>
              <a:t>ein</a:t>
            </a:r>
            <a:r>
              <a:rPr sz="1700" b="1" spc="25" dirty="0">
                <a:solidFill>
                  <a:srgbClr val="FFFFFF"/>
                </a:solidFill>
                <a:latin typeface="Trebuchet MS"/>
                <a:cs typeface="Trebuchet MS"/>
              </a:rPr>
              <a:t>f</a:t>
            </a:r>
            <a:r>
              <a:rPr sz="1700" b="1" spc="12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1700" b="1" spc="-1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700" b="1" spc="45" dirty="0">
                <a:solidFill>
                  <a:srgbClr val="FFFFFF"/>
                </a:solidFill>
                <a:latin typeface="Trebuchet MS"/>
                <a:cs typeface="Trebuchet MS"/>
              </a:rPr>
              <a:t>ce</a:t>
            </a:r>
            <a:r>
              <a:rPr sz="1700" b="1" spc="50" dirty="0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sz="1700" b="1" spc="6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700" b="1" spc="5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1700" b="1" spc="9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endParaRPr sz="1700">
              <a:latin typeface="Trebuchet MS"/>
              <a:cs typeface="Trebuchet MS"/>
            </a:endParaRPr>
          </a:p>
          <a:p>
            <a:pPr marL="148590">
              <a:lnSpc>
                <a:spcPct val="100000"/>
              </a:lnSpc>
              <a:spcBef>
                <a:spcPts val="935"/>
              </a:spcBef>
            </a:pPr>
            <a:r>
              <a:rPr sz="650" b="1" spc="-1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650" b="1" spc="40" dirty="0">
                <a:solidFill>
                  <a:srgbClr val="FFFFFF"/>
                </a:solidFill>
                <a:latin typeface="Trebuchet MS"/>
                <a:cs typeface="Trebuchet MS"/>
              </a:rPr>
              <a:t>he</a:t>
            </a:r>
            <a:r>
              <a:rPr sz="650" b="1" spc="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650" b="1" spc="25" dirty="0">
                <a:solidFill>
                  <a:srgbClr val="FFFFFF"/>
                </a:solidFill>
                <a:latin typeface="Trebuchet MS"/>
                <a:cs typeface="Trebuchet MS"/>
              </a:rPr>
              <a:t>clear</a:t>
            </a:r>
            <a:r>
              <a:rPr sz="650" b="1" spc="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650" b="1" spc="25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650" b="1" spc="35" dirty="0">
                <a:solidFill>
                  <a:srgbClr val="FFFFFF"/>
                </a:solidFill>
                <a:latin typeface="Trebuchet MS"/>
                <a:cs typeface="Trebuchet MS"/>
              </a:rPr>
              <a:t>hoice</a:t>
            </a:r>
            <a:r>
              <a:rPr sz="650" b="1" spc="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650" b="1" spc="50" dirty="0">
                <a:solidFill>
                  <a:srgbClr val="FFFFFF"/>
                </a:solidFill>
                <a:latin typeface="Trebuchet MS"/>
                <a:cs typeface="Trebuchet MS"/>
              </a:rPr>
              <a:t>f</a:t>
            </a:r>
            <a:r>
              <a:rPr sz="650" b="1" spc="6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650" b="1" spc="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650" b="1" spc="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650" b="1" spc="25" dirty="0">
                <a:solidFill>
                  <a:srgbClr val="FFFFFF"/>
                </a:solidFill>
                <a:latin typeface="Trebuchet MS"/>
                <a:cs typeface="Trebuchet MS"/>
              </a:rPr>
              <a:t>well-p</a:t>
            </a:r>
            <a:r>
              <a:rPr sz="650" b="1" spc="1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650" b="1" spc="6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650" b="1" spc="30" dirty="0">
                <a:solidFill>
                  <a:srgbClr val="FFFFFF"/>
                </a:solidFill>
                <a:latin typeface="Trebuchet MS"/>
                <a:cs typeface="Trebuchet MS"/>
              </a:rPr>
              <a:t>te</a:t>
            </a:r>
            <a:r>
              <a:rPr sz="650" b="1" spc="50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650" b="1" spc="45" dirty="0">
                <a:solidFill>
                  <a:srgbClr val="FFFFFF"/>
                </a:solidFill>
                <a:latin typeface="Trebuchet MS"/>
                <a:cs typeface="Trebuchet MS"/>
              </a:rPr>
              <a:t>ted</a:t>
            </a:r>
            <a:r>
              <a:rPr sz="650" b="1" spc="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650" b="1" spc="35" dirty="0">
                <a:solidFill>
                  <a:srgbClr val="FFFFFF"/>
                </a:solidFill>
                <a:latin typeface="Trebuchet MS"/>
                <a:cs typeface="Trebuchet MS"/>
              </a:rPr>
              <a:t>buildin</a:t>
            </a:r>
            <a:r>
              <a:rPr sz="650" b="1" spc="40" dirty="0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sz="650" b="1" spc="80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endParaRPr sz="650">
              <a:latin typeface="Trebuchet MS"/>
              <a:cs typeface="Trebuchet MS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2427300" y="2920653"/>
            <a:ext cx="1129030" cy="1409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277495">
              <a:lnSpc>
                <a:spcPct val="105500"/>
              </a:lnSpc>
            </a:pPr>
            <a:r>
              <a:rPr sz="550" b="1" spc="60" dirty="0">
                <a:solidFill>
                  <a:srgbClr val="F5821F"/>
                </a:solidFill>
                <a:latin typeface="Trebuchet MS"/>
                <a:cs typeface="Trebuchet MS"/>
              </a:rPr>
              <a:t>S</a:t>
            </a:r>
            <a:r>
              <a:rPr sz="550" b="1" spc="25" dirty="0">
                <a:solidFill>
                  <a:srgbClr val="F5821F"/>
                </a:solidFill>
                <a:latin typeface="Trebuchet MS"/>
                <a:cs typeface="Trebuchet MS"/>
              </a:rPr>
              <a:t>tr</a:t>
            </a:r>
            <a:r>
              <a:rPr sz="550" b="1" spc="30" dirty="0">
                <a:solidFill>
                  <a:srgbClr val="F5821F"/>
                </a:solidFill>
                <a:latin typeface="Trebuchet MS"/>
                <a:cs typeface="Trebuchet MS"/>
              </a:rPr>
              <a:t>u</a:t>
            </a:r>
            <a:r>
              <a:rPr sz="550" b="1" spc="20" dirty="0">
                <a:solidFill>
                  <a:srgbClr val="F5821F"/>
                </a:solidFill>
                <a:latin typeface="Trebuchet MS"/>
                <a:cs typeface="Trebuchet MS"/>
              </a:rPr>
              <a:t>c</a:t>
            </a:r>
            <a:r>
              <a:rPr sz="550" b="1" spc="50" dirty="0">
                <a:solidFill>
                  <a:srgbClr val="F5821F"/>
                </a:solidFill>
                <a:latin typeface="Trebuchet MS"/>
                <a:cs typeface="Trebuchet MS"/>
              </a:rPr>
              <a:t>t</a:t>
            </a:r>
            <a:r>
              <a:rPr sz="550" b="1" spc="25" dirty="0">
                <a:solidFill>
                  <a:srgbClr val="F5821F"/>
                </a:solidFill>
                <a:latin typeface="Trebuchet MS"/>
                <a:cs typeface="Trebuchet MS"/>
              </a:rPr>
              <a:t>ural</a:t>
            </a:r>
            <a:r>
              <a:rPr sz="550" b="1" spc="15" dirty="0">
                <a:solidFill>
                  <a:srgbClr val="F5821F"/>
                </a:solidFill>
                <a:latin typeface="Trebuchet MS"/>
                <a:cs typeface="Trebuchet MS"/>
              </a:rPr>
              <a:t> </a:t>
            </a:r>
            <a:r>
              <a:rPr sz="550" b="1" spc="45" dirty="0">
                <a:solidFill>
                  <a:srgbClr val="F5821F"/>
                </a:solidFill>
                <a:latin typeface="Trebuchet MS"/>
                <a:cs typeface="Trebuchet MS"/>
              </a:rPr>
              <a:t>a</a:t>
            </a:r>
            <a:r>
              <a:rPr sz="550" b="1" spc="40" dirty="0">
                <a:solidFill>
                  <a:srgbClr val="F5821F"/>
                </a:solidFill>
                <a:latin typeface="Trebuchet MS"/>
                <a:cs typeface="Trebuchet MS"/>
              </a:rPr>
              <a:t>n</a:t>
            </a:r>
            <a:r>
              <a:rPr sz="550" b="1" spc="45" dirty="0">
                <a:solidFill>
                  <a:srgbClr val="F5821F"/>
                </a:solidFill>
                <a:latin typeface="Trebuchet MS"/>
                <a:cs typeface="Trebuchet MS"/>
              </a:rPr>
              <a:t>d</a:t>
            </a:r>
            <a:r>
              <a:rPr sz="550" b="1" spc="15" dirty="0">
                <a:solidFill>
                  <a:srgbClr val="F5821F"/>
                </a:solidFill>
                <a:latin typeface="Trebuchet MS"/>
                <a:cs typeface="Trebuchet MS"/>
              </a:rPr>
              <a:t> </a:t>
            </a:r>
            <a:r>
              <a:rPr sz="550" b="1" spc="40" dirty="0">
                <a:solidFill>
                  <a:srgbClr val="F5821F"/>
                </a:solidFill>
                <a:latin typeface="Trebuchet MS"/>
                <a:cs typeface="Trebuchet MS"/>
              </a:rPr>
              <a:t>seismic</a:t>
            </a:r>
            <a:r>
              <a:rPr sz="550" b="1" spc="20" dirty="0">
                <a:solidFill>
                  <a:srgbClr val="F5821F"/>
                </a:solidFill>
                <a:latin typeface="Trebuchet MS"/>
                <a:cs typeface="Trebuchet MS"/>
              </a:rPr>
              <a:t> </a:t>
            </a:r>
            <a:r>
              <a:rPr sz="550" b="1" spc="70" dirty="0">
                <a:solidFill>
                  <a:srgbClr val="F5821F"/>
                </a:solidFill>
                <a:latin typeface="Trebuchet MS"/>
                <a:cs typeface="Trebuchet MS"/>
              </a:rPr>
              <a:t>s</a:t>
            </a:r>
            <a:r>
              <a:rPr sz="550" b="1" spc="25" dirty="0">
                <a:solidFill>
                  <a:srgbClr val="F5821F"/>
                </a:solidFill>
                <a:latin typeface="Trebuchet MS"/>
                <a:cs typeface="Trebuchet MS"/>
              </a:rPr>
              <a:t>t</a:t>
            </a:r>
            <a:r>
              <a:rPr sz="550" b="1" spc="15" dirty="0">
                <a:solidFill>
                  <a:srgbClr val="F5821F"/>
                </a:solidFill>
                <a:latin typeface="Trebuchet MS"/>
                <a:cs typeface="Trebuchet MS"/>
              </a:rPr>
              <a:t>r</a:t>
            </a:r>
            <a:r>
              <a:rPr sz="550" b="1" spc="50" dirty="0">
                <a:solidFill>
                  <a:srgbClr val="F5821F"/>
                </a:solidFill>
                <a:latin typeface="Trebuchet MS"/>
                <a:cs typeface="Trebuchet MS"/>
              </a:rPr>
              <a:t>en</a:t>
            </a:r>
            <a:r>
              <a:rPr sz="550" b="1" spc="45" dirty="0">
                <a:solidFill>
                  <a:srgbClr val="F5821F"/>
                </a:solidFill>
                <a:latin typeface="Trebuchet MS"/>
                <a:cs typeface="Trebuchet MS"/>
              </a:rPr>
              <a:t>g</a:t>
            </a:r>
            <a:r>
              <a:rPr sz="550" b="1" spc="35" dirty="0">
                <a:solidFill>
                  <a:srgbClr val="F5821F"/>
                </a:solidFill>
                <a:latin typeface="Trebuchet MS"/>
                <a:cs typeface="Trebuchet MS"/>
              </a:rPr>
              <a:t>t</a:t>
            </a:r>
            <a:r>
              <a:rPr sz="550" b="1" spc="45" dirty="0">
                <a:solidFill>
                  <a:srgbClr val="F5821F"/>
                </a:solidFill>
                <a:latin typeface="Trebuchet MS"/>
                <a:cs typeface="Trebuchet MS"/>
              </a:rPr>
              <a:t>h</a:t>
            </a:r>
            <a:r>
              <a:rPr sz="550" b="1" spc="35" dirty="0">
                <a:solidFill>
                  <a:srgbClr val="F5821F"/>
                </a:solidFill>
                <a:latin typeface="Trebuchet MS"/>
                <a:cs typeface="Trebuchet MS"/>
              </a:rPr>
              <a:t>ening</a:t>
            </a:r>
            <a:endParaRPr sz="550">
              <a:latin typeface="Trebuchet MS"/>
              <a:cs typeface="Trebuchet MS"/>
            </a:endParaRPr>
          </a:p>
          <a:p>
            <a:pPr marL="12700" marR="6350">
              <a:lnSpc>
                <a:spcPct val="108800"/>
              </a:lnSpc>
              <a:spcBef>
                <a:spcPts val="355"/>
              </a:spcBef>
            </a:pPr>
            <a:r>
              <a:rPr sz="400" spc="-20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400" spc="25" dirty="0">
                <a:solidFill>
                  <a:srgbClr val="FFFFFF"/>
                </a:solidFill>
                <a:latin typeface="Lucida Sans"/>
                <a:cs typeface="Lucida Sans"/>
              </a:rPr>
              <a:t>he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f</a:t>
            </a: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ab</a:t>
            </a:r>
            <a:r>
              <a:rPr sz="400" spc="-5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ics </a:t>
            </a: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a</a:t>
            </a:r>
            <a:r>
              <a:rPr sz="400" spc="-1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400" spc="3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00" spc="25" dirty="0">
                <a:solidFill>
                  <a:srgbClr val="FFFFFF"/>
                </a:solidFill>
                <a:latin typeface="Lucida Sans"/>
                <a:cs typeface="Lucida Sans"/>
              </a:rPr>
              <a:t>a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g</a:t>
            </a:r>
            <a:r>
              <a:rPr sz="400" spc="-2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oup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400" spc="25" dirty="0">
                <a:solidFill>
                  <a:srgbClr val="FFFFFF"/>
                </a:solidFill>
                <a:latin typeface="Lucida Sans"/>
                <a:cs typeface="Lucida Sans"/>
              </a:rPr>
              <a:t>f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00" spc="-10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400" spc="-5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en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g</a:t>
            </a:r>
            <a:r>
              <a:rPr sz="400" spc="10" dirty="0">
                <a:solidFill>
                  <a:srgbClr val="FFFFFF"/>
                </a:solidFill>
                <a:latin typeface="Lucida Sans"/>
                <a:cs typeface="Lucida Sans"/>
              </a:rPr>
              <a:t>thening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00" spc="20" dirty="0">
                <a:solidFill>
                  <a:srgbClr val="FFFFFF"/>
                </a:solidFill>
                <a:latin typeface="Lucida Sans"/>
                <a:cs typeface="Lucida Sans"/>
              </a:rPr>
              <a:t>m</a:t>
            </a:r>
            <a:r>
              <a:rPr sz="400" spc="0" dirty="0">
                <a:solidFill>
                  <a:srgbClr val="FFFFFF"/>
                </a:solidFill>
                <a:latin typeface="Lucida Sans"/>
                <a:cs typeface="Lucida Sans"/>
              </a:rPr>
              <a:t>a</a:t>
            </a: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400" spc="2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rials </a:t>
            </a:r>
            <a:r>
              <a:rPr sz="400" spc="20" dirty="0">
                <a:solidFill>
                  <a:srgbClr val="FFFFFF"/>
                </a:solidFill>
                <a:latin typeface="Lucida Sans"/>
                <a:cs typeface="Lucida Sans"/>
              </a:rPr>
              <a:t>th</a:t>
            </a: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a</a:t>
            </a:r>
            <a:r>
              <a:rPr sz="400" spc="30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can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00" spc="-15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400" spc="10" dirty="0">
                <a:solidFill>
                  <a:srgbClr val="FFFFFF"/>
                </a:solidFill>
                <a:latin typeface="Lucida Sans"/>
                <a:cs typeface="Lucida Sans"/>
              </a:rPr>
              <a:t>ein</a:t>
            </a:r>
            <a:r>
              <a:rPr sz="400" spc="0" dirty="0">
                <a:solidFill>
                  <a:srgbClr val="FFFFFF"/>
                </a:solidFill>
                <a:latin typeface="Lucida Sans"/>
                <a:cs typeface="Lucida Sans"/>
              </a:rPr>
              <a:t>f</a:t>
            </a:r>
            <a:r>
              <a:rPr sz="400" spc="20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400" spc="-15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c</a:t>
            </a:r>
            <a:r>
              <a:rPr sz="400" spc="3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a</a:t>
            </a:r>
            <a:r>
              <a:rPr sz="400" spc="10" dirty="0">
                <a:solidFill>
                  <a:srgbClr val="FFFFFF"/>
                </a:solidFill>
                <a:latin typeface="Lucida Sans"/>
                <a:cs typeface="Lucida Sans"/>
              </a:rPr>
              <a:t>n</a:t>
            </a:r>
            <a:r>
              <a:rPr sz="400" spc="25" dirty="0">
                <a:solidFill>
                  <a:srgbClr val="FFFFFF"/>
                </a:solidFill>
                <a:latin typeface="Lucida Sans"/>
                <a:cs typeface="Lucida Sans"/>
              </a:rPr>
              <a:t>y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00" spc="-10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400" spc="10" dirty="0">
                <a:solidFill>
                  <a:srgbClr val="FFFFFF"/>
                </a:solidFill>
                <a:latin typeface="Lucida Sans"/>
                <a:cs typeface="Lucida Sans"/>
              </a:rPr>
              <a:t>u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c</a:t>
            </a:r>
            <a:r>
              <a:rPr sz="400" spc="45" dirty="0">
                <a:solidFill>
                  <a:srgbClr val="FFFFFF"/>
                </a:solidFill>
                <a:latin typeface="Lucida Sans"/>
                <a:cs typeface="Lucida Sans"/>
              </a:rPr>
              <a:t>- </a:t>
            </a: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tu</a:t>
            </a:r>
            <a:r>
              <a:rPr sz="400" spc="-1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e.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It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can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00" spc="10" dirty="0">
                <a:solidFill>
                  <a:srgbClr val="FFFFFF"/>
                </a:solidFill>
                <a:latin typeface="Lucida Sans"/>
                <a:cs typeface="Lucida Sans"/>
              </a:rPr>
              <a:t>b</a:t>
            </a:r>
            <a:r>
              <a:rPr sz="400" spc="3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00" spc="10" dirty="0">
                <a:solidFill>
                  <a:srgbClr val="FFFFFF"/>
                </a:solidFill>
                <a:latin typeface="Lucida Sans"/>
                <a:cs typeface="Lucida Sans"/>
              </a:rPr>
              <a:t>glued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400" spc="25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00" spc="10" dirty="0">
                <a:solidFill>
                  <a:srgbClr val="FFFFFF"/>
                </a:solidFill>
                <a:latin typeface="Lucida Sans"/>
                <a:cs typeface="Lucida Sans"/>
              </a:rPr>
              <a:t>walls,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c</a:t>
            </a:r>
            <a:r>
              <a:rPr sz="400" spc="10" dirty="0">
                <a:solidFill>
                  <a:srgbClr val="FFFFFF"/>
                </a:solidFill>
                <a:latin typeface="Lucida Sans"/>
                <a:cs typeface="Lucida Sans"/>
              </a:rPr>
              <a:t>olumns,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00" spc="20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r c</a:t>
            </a:r>
            <a:r>
              <a:rPr sz="400" spc="-15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ossb</a:t>
            </a:r>
            <a:r>
              <a:rPr sz="400" spc="3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400" spc="10" dirty="0">
                <a:solidFill>
                  <a:srgbClr val="FFFFFF"/>
                </a:solidFill>
                <a:latin typeface="Lucida Sans"/>
                <a:cs typeface="Lucida Sans"/>
              </a:rPr>
              <a:t>ams,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00" spc="0" dirty="0">
                <a:solidFill>
                  <a:srgbClr val="FFFFFF"/>
                </a:solidFill>
                <a:latin typeface="Lucida Sans"/>
                <a:cs typeface="Lucida Sans"/>
              </a:rPr>
              <a:t>minimising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00" spc="25" dirty="0">
                <a:solidFill>
                  <a:srgbClr val="FFFFFF"/>
                </a:solidFill>
                <a:latin typeface="Lucida Sans"/>
                <a:cs typeface="Lucida Sans"/>
              </a:rPr>
              <a:t>the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damage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400" spc="25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400" spc="10" dirty="0">
                <a:solidFill>
                  <a:srgbClr val="FFFFFF"/>
                </a:solidFill>
                <a:latin typeface="Lucida Sans"/>
                <a:cs typeface="Lucida Sans"/>
              </a:rPr>
              <a:t> p</a:t>
            </a:r>
            <a:r>
              <a:rPr sz="400" spc="25" dirty="0">
                <a:solidFill>
                  <a:srgbClr val="FFFFFF"/>
                </a:solidFill>
                <a:latin typeface="Lucida Sans"/>
                <a:cs typeface="Lucida Sans"/>
              </a:rPr>
              <a:t>eo</a:t>
            </a:r>
            <a:r>
              <a:rPr sz="400" spc="10" dirty="0">
                <a:solidFill>
                  <a:srgbClr val="FFFFFF"/>
                </a:solidFill>
                <a:latin typeface="Lucida Sans"/>
                <a:cs typeface="Lucida Sans"/>
              </a:rPr>
              <a:t>ple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and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00" spc="10" dirty="0">
                <a:solidFill>
                  <a:srgbClr val="FFFFFF"/>
                </a:solidFill>
                <a:latin typeface="Lucida Sans"/>
                <a:cs typeface="Lucida Sans"/>
              </a:rPr>
              <a:t>equip</a:t>
            </a:r>
            <a:r>
              <a:rPr sz="400" spc="20" dirty="0">
                <a:solidFill>
                  <a:srgbClr val="FFFFFF"/>
                </a:solidFill>
                <a:latin typeface="Lucida Sans"/>
                <a:cs typeface="Lucida Sans"/>
              </a:rPr>
              <a:t>me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n</a:t>
            </a:r>
            <a:r>
              <a:rPr sz="400" spc="30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cau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400" spc="20" dirty="0">
                <a:solidFill>
                  <a:srgbClr val="FFFFFF"/>
                </a:solidFill>
                <a:latin typeface="Lucida Sans"/>
                <a:cs typeface="Lucida Sans"/>
              </a:rPr>
              <a:t>ed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00" spc="0" dirty="0">
                <a:solidFill>
                  <a:srgbClr val="FFFFFF"/>
                </a:solidFill>
                <a:latin typeface="Lucida Sans"/>
                <a:cs typeface="Lucida Sans"/>
              </a:rPr>
              <a:t>b</a:t>
            </a:r>
            <a:r>
              <a:rPr sz="400" spc="25" dirty="0">
                <a:solidFill>
                  <a:srgbClr val="FFFFFF"/>
                </a:solidFill>
                <a:latin typeface="Lucida Sans"/>
                <a:cs typeface="Lucida Sans"/>
              </a:rPr>
              <a:t>y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00" spc="10" dirty="0">
                <a:solidFill>
                  <a:srgbClr val="FFFFFF"/>
                </a:solidFill>
                <a:latin typeface="Lucida Sans"/>
                <a:cs typeface="Lucida Sans"/>
              </a:rPr>
              <a:t>bla</a:t>
            </a:r>
            <a:r>
              <a:rPr sz="400" spc="-10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400" spc="20" dirty="0">
                <a:solidFill>
                  <a:srgbClr val="FFFFFF"/>
                </a:solidFill>
                <a:latin typeface="Lucida Sans"/>
                <a:cs typeface="Lucida Sans"/>
              </a:rPr>
              <a:t>ts</a:t>
            </a: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00" spc="20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r s</a:t>
            </a:r>
            <a:r>
              <a:rPr sz="400" spc="10" dirty="0">
                <a:solidFill>
                  <a:srgbClr val="FFFFFF"/>
                </a:solidFill>
                <a:latin typeface="Lucida Sans"/>
                <a:cs typeface="Lucida Sans"/>
              </a:rPr>
              <a:t>eismic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di</a:t>
            </a:r>
            <a:r>
              <a:rPr sz="400" spc="-15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tu</a:t>
            </a:r>
            <a:r>
              <a:rPr sz="400" spc="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ban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c</a:t>
            </a:r>
            <a:r>
              <a:rPr sz="400" spc="3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400" spc="10" dirty="0">
                <a:solidFill>
                  <a:srgbClr val="FFFFFF"/>
                </a:solidFill>
                <a:latin typeface="Lucida Sans"/>
                <a:cs typeface="Lucida Sans"/>
              </a:rPr>
              <a:t>s.</a:t>
            </a:r>
            <a:endParaRPr sz="400">
              <a:latin typeface="Lucida Sans"/>
              <a:cs typeface="Lucida Sans"/>
            </a:endParaRPr>
          </a:p>
          <a:p>
            <a:pPr marL="12700" marR="40005" algn="just">
              <a:lnSpc>
                <a:spcPct val="108800"/>
              </a:lnSpc>
            </a:pPr>
            <a:r>
              <a:rPr sz="400" spc="-20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400" spc="25" dirty="0">
                <a:solidFill>
                  <a:srgbClr val="FFFFFF"/>
                </a:solidFill>
                <a:latin typeface="Lucida Sans"/>
                <a:cs typeface="Lucida Sans"/>
              </a:rPr>
              <a:t>he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p</a:t>
            </a:r>
            <a:r>
              <a:rPr sz="400" spc="-15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400" spc="25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duct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can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ab</a:t>
            </a:r>
            <a:r>
              <a:rPr sz="400" spc="10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400" spc="20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400" spc="-5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400" spc="10" dirty="0">
                <a:solidFill>
                  <a:srgbClr val="FFFFFF"/>
                </a:solidFill>
                <a:latin typeface="Lucida Sans"/>
                <a:cs typeface="Lucida Sans"/>
              </a:rPr>
              <a:t>b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00" spc="25" dirty="0">
                <a:solidFill>
                  <a:srgbClr val="FFFFFF"/>
                </a:solidFill>
                <a:latin typeface="Lucida Sans"/>
                <a:cs typeface="Lucida Sans"/>
              </a:rPr>
              <a:t>the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high-ene</a:t>
            </a:r>
            <a:r>
              <a:rPr sz="400" spc="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400" spc="10" dirty="0">
                <a:solidFill>
                  <a:srgbClr val="FFFFFF"/>
                </a:solidFill>
                <a:latin typeface="Lucida Sans"/>
                <a:cs typeface="Lucida Sans"/>
              </a:rPr>
              <a:t>gy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00" spc="-15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at</a:t>
            </a:r>
            <a:r>
              <a:rPr sz="400" spc="3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400" spc="10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cau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400" spc="20" dirty="0">
                <a:solidFill>
                  <a:srgbClr val="FFFFFF"/>
                </a:solidFill>
                <a:latin typeface="Lucida Sans"/>
                <a:cs typeface="Lucida Sans"/>
              </a:rPr>
              <a:t>ed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00" spc="0" dirty="0">
                <a:solidFill>
                  <a:srgbClr val="FFFFFF"/>
                </a:solidFill>
                <a:latin typeface="Lucida Sans"/>
                <a:cs typeface="Lucida Sans"/>
              </a:rPr>
              <a:t>b</a:t>
            </a:r>
            <a:r>
              <a:rPr sz="400" spc="25" dirty="0">
                <a:solidFill>
                  <a:srgbClr val="FFFFFF"/>
                </a:solidFill>
                <a:latin typeface="Lucida Sans"/>
                <a:cs typeface="Lucida Sans"/>
              </a:rPr>
              <a:t>y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00" spc="20" dirty="0">
                <a:solidFill>
                  <a:srgbClr val="FFFFFF"/>
                </a:solidFill>
                <a:latin typeface="Lucida Sans"/>
                <a:cs typeface="Lucida Sans"/>
              </a:rPr>
              <a:t>an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00" spc="10" dirty="0">
                <a:solidFill>
                  <a:srgbClr val="FFFFFF"/>
                </a:solidFill>
                <a:latin typeface="Lucida Sans"/>
                <a:cs typeface="Lucida Sans"/>
              </a:rPr>
              <a:t>impact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00" spc="10" dirty="0">
                <a:solidFill>
                  <a:srgbClr val="FFFFFF"/>
                </a:solidFill>
                <a:latin typeface="Lucida Sans"/>
                <a:cs typeface="Lucida Sans"/>
              </a:rPr>
              <a:t>f</a:t>
            </a:r>
            <a:r>
              <a:rPr sz="400" spc="-15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400" spc="20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m </a:t>
            </a:r>
            <a:r>
              <a:rPr sz="400" spc="25" dirty="0">
                <a:solidFill>
                  <a:srgbClr val="FFFFFF"/>
                </a:solidFill>
                <a:latin typeface="Lucida Sans"/>
                <a:cs typeface="Lucida Sans"/>
              </a:rPr>
              <a:t>a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car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400" spc="25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400" spc="10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p</a:t>
            </a:r>
            <a:r>
              <a:rPr sz="400" spc="-15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400" spc="10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400" spc="25" dirty="0">
                <a:solidFill>
                  <a:srgbClr val="FFFFFF"/>
                </a:solidFill>
                <a:latin typeface="Lucida Sans"/>
                <a:cs typeface="Lucida Sans"/>
              </a:rPr>
              <a:t>ect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00" spc="25" dirty="0">
                <a:solidFill>
                  <a:srgbClr val="FFFFFF"/>
                </a:solidFill>
                <a:latin typeface="Lucida Sans"/>
                <a:cs typeface="Lucida Sans"/>
              </a:rPr>
              <a:t>a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c</a:t>
            </a:r>
            <a:r>
              <a:rPr sz="400" spc="10" dirty="0">
                <a:solidFill>
                  <a:srgbClr val="FFFFFF"/>
                </a:solidFill>
                <a:latin typeface="Lucida Sans"/>
                <a:cs typeface="Lucida Sans"/>
              </a:rPr>
              <a:t>olumn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00" spc="10" dirty="0">
                <a:solidFill>
                  <a:srgbClr val="FFFFFF"/>
                </a:solidFill>
                <a:latin typeface="Lucida Sans"/>
                <a:cs typeface="Lucida Sans"/>
              </a:rPr>
              <a:t>f</a:t>
            </a:r>
            <a:r>
              <a:rPr sz="400" spc="-15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400" spc="20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m collapsin</a:t>
            </a:r>
            <a:r>
              <a:rPr sz="400" spc="25" dirty="0">
                <a:solidFill>
                  <a:srgbClr val="FFFFFF"/>
                </a:solidFill>
                <a:latin typeface="Lucida Sans"/>
                <a:cs typeface="Lucida Sans"/>
              </a:rPr>
              <a:t>g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.</a:t>
            </a:r>
            <a:endParaRPr sz="400">
              <a:latin typeface="Lucida Sans"/>
              <a:cs typeface="Lucida Sans"/>
            </a:endParaRPr>
          </a:p>
          <a:p>
            <a:pPr>
              <a:lnSpc>
                <a:spcPts val="350"/>
              </a:lnSpc>
              <a:spcBef>
                <a:spcPts val="44"/>
              </a:spcBef>
            </a:pPr>
            <a:endParaRPr sz="350"/>
          </a:p>
          <a:p>
            <a:pPr marL="12700" marR="586105" algn="just">
              <a:lnSpc>
                <a:spcPct val="100000"/>
              </a:lnSpc>
            </a:pPr>
            <a:r>
              <a:rPr sz="550" b="1" spc="20" dirty="0">
                <a:solidFill>
                  <a:srgbClr val="F5821F"/>
                </a:solidFill>
                <a:latin typeface="Trebuchet MS"/>
                <a:cs typeface="Trebuchet MS"/>
              </a:rPr>
              <a:t>Flexible</a:t>
            </a:r>
            <a:r>
              <a:rPr sz="550" b="1" spc="15" dirty="0">
                <a:solidFill>
                  <a:srgbClr val="F5821F"/>
                </a:solidFill>
                <a:latin typeface="Trebuchet MS"/>
                <a:cs typeface="Trebuchet MS"/>
              </a:rPr>
              <a:t> </a:t>
            </a:r>
            <a:r>
              <a:rPr sz="550" b="1" spc="30" dirty="0">
                <a:solidFill>
                  <a:srgbClr val="F5821F"/>
                </a:solidFill>
                <a:latin typeface="Trebuchet MS"/>
                <a:cs typeface="Trebuchet MS"/>
              </a:rPr>
              <a:t>fabric</a:t>
            </a:r>
            <a:endParaRPr sz="550">
              <a:latin typeface="Trebuchet MS"/>
              <a:cs typeface="Trebuchet MS"/>
            </a:endParaRPr>
          </a:p>
          <a:p>
            <a:pPr marL="12700" marR="80010" algn="just">
              <a:lnSpc>
                <a:spcPct val="108800"/>
              </a:lnSpc>
              <a:spcBef>
                <a:spcPts val="355"/>
              </a:spcBef>
            </a:pPr>
            <a:r>
              <a:rPr sz="400" spc="-20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400" spc="25" dirty="0">
                <a:solidFill>
                  <a:srgbClr val="FFFFFF"/>
                </a:solidFill>
                <a:latin typeface="Lucida Sans"/>
                <a:cs typeface="Lucida Sans"/>
              </a:rPr>
              <a:t>he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00" spc="0" dirty="0">
                <a:solidFill>
                  <a:srgbClr val="FFFFFF"/>
                </a:solidFill>
                <a:latin typeface="Lucida Sans"/>
                <a:cs typeface="Lucida Sans"/>
              </a:rPr>
              <a:t>flexibility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400" spc="25" dirty="0">
                <a:solidFill>
                  <a:srgbClr val="FFFFFF"/>
                </a:solidFill>
                <a:latin typeface="Lucida Sans"/>
                <a:cs typeface="Lucida Sans"/>
              </a:rPr>
              <a:t>f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00" spc="25" dirty="0">
                <a:solidFill>
                  <a:srgbClr val="FFFFFF"/>
                </a:solidFill>
                <a:latin typeface="Lucida Sans"/>
                <a:cs typeface="Lucida Sans"/>
              </a:rPr>
              <a:t>the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f</a:t>
            </a: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ab</a:t>
            </a:r>
            <a:r>
              <a:rPr sz="400" spc="-5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ics </a:t>
            </a:r>
            <a:r>
              <a:rPr sz="400" spc="20" dirty="0">
                <a:solidFill>
                  <a:srgbClr val="FFFFFF"/>
                </a:solidFill>
                <a:latin typeface="Lucida Sans"/>
                <a:cs typeface="Lucida Sans"/>
              </a:rPr>
              <a:t>means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00" spc="10" dirty="0">
                <a:solidFill>
                  <a:srgbClr val="FFFFFF"/>
                </a:solidFill>
                <a:latin typeface="Lucida Sans"/>
                <a:cs typeface="Lucida Sans"/>
              </a:rPr>
              <a:t>it </a:t>
            </a: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can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00" spc="10" dirty="0">
                <a:solidFill>
                  <a:srgbClr val="FFFFFF"/>
                </a:solidFill>
                <a:latin typeface="Lucida Sans"/>
                <a:cs typeface="Lucida Sans"/>
              </a:rPr>
              <a:t>b</a:t>
            </a:r>
            <a:r>
              <a:rPr sz="400" spc="3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00" spc="10" dirty="0">
                <a:solidFill>
                  <a:srgbClr val="FFFFFF"/>
                </a:solidFill>
                <a:latin typeface="Lucida Sans"/>
                <a:cs typeface="Lucida Sans"/>
              </a:rPr>
              <a:t>cu</a:t>
            </a:r>
            <a:r>
              <a:rPr sz="400" spc="-10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400" spc="20" dirty="0">
                <a:solidFill>
                  <a:srgbClr val="FFFFFF"/>
                </a:solidFill>
                <a:latin typeface="Lucida Sans"/>
                <a:cs typeface="Lucida Sans"/>
              </a:rPr>
              <a:t>om-de</a:t>
            </a:r>
            <a:r>
              <a:rPr sz="400" spc="10" dirty="0">
                <a:solidFill>
                  <a:srgbClr val="FFFFFF"/>
                </a:solidFill>
                <a:latin typeface="Lucida Sans"/>
                <a:cs typeface="Lucida Sans"/>
              </a:rPr>
              <a:t>signed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400" spc="25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00" spc="0" dirty="0">
                <a:solidFill>
                  <a:srgbClr val="FFFFFF"/>
                </a:solidFill>
                <a:latin typeface="Lucida Sans"/>
                <a:cs typeface="Lucida Sans"/>
              </a:rPr>
              <a:t>fit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00" spc="0" dirty="0">
                <a:solidFill>
                  <a:srgbClr val="FFFFFF"/>
                </a:solidFill>
                <a:latin typeface="Lucida Sans"/>
                <a:cs typeface="Lucida Sans"/>
              </a:rPr>
              <a:t>i</a:t>
            </a:r>
            <a:r>
              <a:rPr sz="400" spc="-1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400" spc="-15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400" spc="10" dirty="0">
                <a:solidFill>
                  <a:srgbClr val="FFFFFF"/>
                </a:solidFill>
                <a:latin typeface="Lucida Sans"/>
                <a:cs typeface="Lucida Sans"/>
              </a:rPr>
              <a:t>egular</a:t>
            </a:r>
            <a:endParaRPr sz="400">
              <a:latin typeface="Lucida Sans"/>
              <a:cs typeface="Lucida Sans"/>
            </a:endParaRPr>
          </a:p>
          <a:p>
            <a:pPr marL="12700" marR="17780" algn="just">
              <a:lnSpc>
                <a:spcPct val="108800"/>
              </a:lnSpc>
            </a:pP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shap</a:t>
            </a:r>
            <a:r>
              <a:rPr sz="400" spc="3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400" spc="10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and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00" spc="10" dirty="0">
                <a:solidFill>
                  <a:srgbClr val="FFFFFF"/>
                </a:solidFill>
                <a:latin typeface="Lucida Sans"/>
                <a:cs typeface="Lucida Sans"/>
              </a:rPr>
              <a:t>c</a:t>
            </a:r>
            <a:r>
              <a:rPr sz="400" spc="-15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oss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s</a:t>
            </a: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ectio</a:t>
            </a:r>
            <a:r>
              <a:rPr sz="400" spc="10" dirty="0">
                <a:solidFill>
                  <a:srgbClr val="FFFFFF"/>
                </a:solidFill>
                <a:latin typeface="Lucida Sans"/>
                <a:cs typeface="Lucida Sans"/>
              </a:rPr>
              <a:t>ns,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and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00" spc="10" dirty="0">
                <a:solidFill>
                  <a:srgbClr val="FFFFFF"/>
                </a:solidFill>
                <a:latin typeface="Lucida Sans"/>
                <a:cs typeface="Lucida Sans"/>
              </a:rPr>
              <a:t>it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can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00" spc="10" dirty="0">
                <a:solidFill>
                  <a:srgbClr val="FFFFFF"/>
                </a:solidFill>
                <a:latin typeface="Lucida Sans"/>
                <a:cs typeface="Lucida Sans"/>
              </a:rPr>
              <a:t>b</a:t>
            </a:r>
            <a:r>
              <a:rPr sz="400" spc="3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 ap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plied </a:t>
            </a:r>
            <a:r>
              <a:rPr sz="400" spc="-15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400" spc="3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adi</a:t>
            </a:r>
            <a:r>
              <a:rPr sz="400" spc="-5" dirty="0">
                <a:solidFill>
                  <a:srgbClr val="FFFFFF"/>
                </a:solidFill>
                <a:latin typeface="Lucida Sans"/>
                <a:cs typeface="Lucida Sans"/>
              </a:rPr>
              <a:t>l</a:t>
            </a:r>
            <a:r>
              <a:rPr sz="400" spc="25" dirty="0">
                <a:solidFill>
                  <a:srgbClr val="FFFFFF"/>
                </a:solidFill>
                <a:latin typeface="Lucida Sans"/>
                <a:cs typeface="Lucida Sans"/>
              </a:rPr>
              <a:t>y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400" spc="25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00" spc="25" dirty="0">
                <a:solidFill>
                  <a:srgbClr val="FFFFFF"/>
                </a:solidFill>
                <a:latin typeface="Lucida Sans"/>
                <a:cs typeface="Lucida Sans"/>
              </a:rPr>
              <a:t>the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00" spc="0" dirty="0">
                <a:solidFill>
                  <a:srgbClr val="FFFFFF"/>
                </a:solidFill>
                <a:latin typeface="Lucida Sans"/>
                <a:cs typeface="Lucida Sans"/>
              </a:rPr>
              <a:t>i</a:t>
            </a:r>
            <a:r>
              <a:rPr sz="400" spc="-5" dirty="0">
                <a:solidFill>
                  <a:srgbClr val="FFFFFF"/>
                </a:solidFill>
                <a:latin typeface="Lucida Sans"/>
                <a:cs typeface="Lucida Sans"/>
              </a:rPr>
              <a:t>n</a:t>
            </a: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400" spc="2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rior </a:t>
            </a:r>
            <a:r>
              <a:rPr sz="400" spc="20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r </a:t>
            </a:r>
            <a:r>
              <a:rPr sz="400" spc="10" dirty="0">
                <a:solidFill>
                  <a:srgbClr val="FFFFFF"/>
                </a:solidFill>
                <a:latin typeface="Lucida Sans"/>
                <a:cs typeface="Lucida Sans"/>
              </a:rPr>
              <a:t>ex</a:t>
            </a:r>
            <a:r>
              <a:rPr sz="400" spc="-10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400" spc="2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rior </a:t>
            </a: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pa</a:t>
            </a:r>
            <a:r>
              <a:rPr sz="400" spc="-25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400" spc="20" dirty="0">
                <a:solidFill>
                  <a:srgbClr val="FFFFFF"/>
                </a:solidFill>
                <a:latin typeface="Lucida Sans"/>
                <a:cs typeface="Lucida Sans"/>
              </a:rPr>
              <a:t>ts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400" spc="25" dirty="0">
                <a:solidFill>
                  <a:srgbClr val="FFFFFF"/>
                </a:solidFill>
                <a:latin typeface="Lucida Sans"/>
                <a:cs typeface="Lucida Sans"/>
              </a:rPr>
              <a:t>f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00" spc="25" dirty="0">
                <a:solidFill>
                  <a:srgbClr val="FFFFFF"/>
                </a:solidFill>
                <a:latin typeface="Lucida Sans"/>
                <a:cs typeface="Lucida Sans"/>
              </a:rPr>
              <a:t>a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00" spc="0" dirty="0">
                <a:solidFill>
                  <a:srgbClr val="FFFFFF"/>
                </a:solidFill>
                <a:latin typeface="Lucida Sans"/>
                <a:cs typeface="Lucida Sans"/>
              </a:rPr>
              <a:t>buildin</a:t>
            </a:r>
            <a:r>
              <a:rPr sz="400" spc="20" dirty="0">
                <a:solidFill>
                  <a:srgbClr val="FFFFFF"/>
                </a:solidFill>
                <a:latin typeface="Lucida Sans"/>
                <a:cs typeface="Lucida Sans"/>
              </a:rPr>
              <a:t>g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, </a:t>
            </a: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400" spc="25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c</a:t>
            </a:r>
            <a:r>
              <a:rPr sz="400" spc="20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400" spc="10" dirty="0">
                <a:solidFill>
                  <a:srgbClr val="FFFFFF"/>
                </a:solidFill>
                <a:latin typeface="Lucida Sans"/>
                <a:cs typeface="Lucida Sans"/>
              </a:rPr>
              <a:t>nc</a:t>
            </a:r>
            <a:r>
              <a:rPr sz="400" spc="-15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400" spc="2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te,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ma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400" spc="20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n</a:t>
            </a:r>
            <a:r>
              <a:rPr sz="400" spc="-5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400" spc="-10" dirty="0">
                <a:solidFill>
                  <a:srgbClr val="FFFFFF"/>
                </a:solidFill>
                <a:latin typeface="Lucida Sans"/>
                <a:cs typeface="Lucida Sans"/>
              </a:rPr>
              <a:t>y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, </a:t>
            </a:r>
            <a:r>
              <a:rPr sz="400" spc="-10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teel,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and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00" spc="35" dirty="0">
                <a:solidFill>
                  <a:srgbClr val="FFFFFF"/>
                </a:solidFill>
                <a:latin typeface="Lucida Sans"/>
                <a:cs typeface="Lucida Sans"/>
              </a:rPr>
              <a:t>wo</a:t>
            </a:r>
            <a:r>
              <a:rPr sz="400" spc="25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d.</a:t>
            </a:r>
            <a:endParaRPr sz="400">
              <a:latin typeface="Lucida Sans"/>
              <a:cs typeface="Lucida Sans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2427300" y="4646532"/>
            <a:ext cx="1107440" cy="5403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550" b="1" spc="45" dirty="0">
                <a:solidFill>
                  <a:srgbClr val="F5821F"/>
                </a:solidFill>
                <a:latin typeface="Trebuchet MS"/>
                <a:cs typeface="Trebuchet MS"/>
              </a:rPr>
              <a:t>Easy</a:t>
            </a:r>
            <a:r>
              <a:rPr sz="550" b="1" spc="15" dirty="0">
                <a:solidFill>
                  <a:srgbClr val="F5821F"/>
                </a:solidFill>
                <a:latin typeface="Trebuchet MS"/>
                <a:cs typeface="Trebuchet MS"/>
              </a:rPr>
              <a:t> </a:t>
            </a:r>
            <a:r>
              <a:rPr sz="550" b="1" spc="50" dirty="0">
                <a:solidFill>
                  <a:srgbClr val="F5821F"/>
                </a:solidFill>
                <a:latin typeface="Trebuchet MS"/>
                <a:cs typeface="Trebuchet MS"/>
              </a:rPr>
              <a:t>Inst</a:t>
            </a:r>
            <a:r>
              <a:rPr sz="550" b="1" spc="25" dirty="0">
                <a:solidFill>
                  <a:srgbClr val="F5821F"/>
                </a:solidFill>
                <a:latin typeface="Trebuchet MS"/>
                <a:cs typeface="Trebuchet MS"/>
              </a:rPr>
              <a:t>alla</a:t>
            </a:r>
            <a:r>
              <a:rPr sz="550" b="1" spc="50" dirty="0">
                <a:solidFill>
                  <a:srgbClr val="F5821F"/>
                </a:solidFill>
                <a:latin typeface="Trebuchet MS"/>
                <a:cs typeface="Trebuchet MS"/>
              </a:rPr>
              <a:t>t</a:t>
            </a:r>
            <a:r>
              <a:rPr sz="550" b="1" spc="40" dirty="0">
                <a:solidFill>
                  <a:srgbClr val="F5821F"/>
                </a:solidFill>
                <a:latin typeface="Trebuchet MS"/>
                <a:cs typeface="Trebuchet MS"/>
              </a:rPr>
              <a:t>ion</a:t>
            </a:r>
            <a:endParaRPr sz="550">
              <a:latin typeface="Trebuchet MS"/>
              <a:cs typeface="Trebuchet MS"/>
            </a:endParaRPr>
          </a:p>
          <a:p>
            <a:pPr marL="12700" marR="6350">
              <a:lnSpc>
                <a:spcPct val="108800"/>
              </a:lnSpc>
              <a:spcBef>
                <a:spcPts val="355"/>
              </a:spcBef>
            </a:pPr>
            <a:r>
              <a:rPr sz="400" spc="-20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400" spc="25" dirty="0">
                <a:solidFill>
                  <a:srgbClr val="FFFFFF"/>
                </a:solidFill>
                <a:latin typeface="Lucida Sans"/>
                <a:cs typeface="Lucida Sans"/>
              </a:rPr>
              <a:t>he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p</a:t>
            </a:r>
            <a:r>
              <a:rPr sz="400" spc="-15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400" spc="25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duct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can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00" spc="10" dirty="0">
                <a:solidFill>
                  <a:srgbClr val="FFFFFF"/>
                </a:solidFill>
                <a:latin typeface="Lucida Sans"/>
                <a:cs typeface="Lucida Sans"/>
              </a:rPr>
              <a:t>b</a:t>
            </a:r>
            <a:r>
              <a:rPr sz="400" spc="3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in</a:t>
            </a:r>
            <a:r>
              <a:rPr sz="400" spc="-10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talled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00" spc="20" dirty="0">
                <a:solidFill>
                  <a:srgbClr val="FFFFFF"/>
                </a:solidFill>
                <a:latin typeface="Lucida Sans"/>
                <a:cs typeface="Lucida Sans"/>
              </a:rPr>
              <a:t>with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min</a:t>
            </a:r>
            <a:r>
              <a:rPr sz="400" spc="-5" dirty="0">
                <a:solidFill>
                  <a:srgbClr val="FFFFFF"/>
                </a:solidFill>
                <a:latin typeface="Lucida Sans"/>
                <a:cs typeface="Lucida Sans"/>
              </a:rPr>
              <a:t>i</a:t>
            </a:r>
            <a:r>
              <a:rPr sz="400" spc="45" dirty="0">
                <a:solidFill>
                  <a:srgbClr val="FFFFFF"/>
                </a:solidFill>
                <a:latin typeface="Lucida Sans"/>
                <a:cs typeface="Lucida Sans"/>
              </a:rPr>
              <a:t>- 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mal </a:t>
            </a:r>
            <a:r>
              <a:rPr sz="400" spc="0" dirty="0">
                <a:solidFill>
                  <a:srgbClr val="FFFFFF"/>
                </a:solidFill>
                <a:latin typeface="Lucida Sans"/>
                <a:cs typeface="Lucida Sans"/>
              </a:rPr>
              <a:t>i</a:t>
            </a:r>
            <a:r>
              <a:rPr sz="400" spc="-5" dirty="0">
                <a:solidFill>
                  <a:srgbClr val="FFFFFF"/>
                </a:solidFill>
                <a:latin typeface="Lucida Sans"/>
                <a:cs typeface="Lucida Sans"/>
              </a:rPr>
              <a:t>n</a:t>
            </a: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400" spc="2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400" spc="-5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400" spc="10" dirty="0">
                <a:solidFill>
                  <a:srgbClr val="FFFFFF"/>
                </a:solidFill>
                <a:latin typeface="Lucida Sans"/>
                <a:cs typeface="Lucida Sans"/>
              </a:rPr>
              <a:t>u</a:t>
            </a:r>
            <a:r>
              <a:rPr sz="400" spc="-5" dirty="0">
                <a:solidFill>
                  <a:srgbClr val="FFFFFF"/>
                </a:solidFill>
                <a:latin typeface="Lucida Sans"/>
                <a:cs typeface="Lucida Sans"/>
              </a:rPr>
              <a:t>p</a:t>
            </a:r>
            <a:r>
              <a:rPr sz="400" spc="10" dirty="0">
                <a:solidFill>
                  <a:srgbClr val="FFFFFF"/>
                </a:solidFill>
                <a:latin typeface="Lucida Sans"/>
                <a:cs typeface="Lucida Sans"/>
              </a:rPr>
              <a:t>ti</a:t>
            </a: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ons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400" spc="25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00" spc="25" dirty="0">
                <a:solidFill>
                  <a:srgbClr val="FFFFFF"/>
                </a:solidFill>
                <a:latin typeface="Lucida Sans"/>
                <a:cs typeface="Lucida Sans"/>
              </a:rPr>
              <a:t>the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dai</a:t>
            </a:r>
            <a:r>
              <a:rPr sz="400" spc="-5" dirty="0">
                <a:solidFill>
                  <a:srgbClr val="FFFFFF"/>
                </a:solidFill>
                <a:latin typeface="Lucida Sans"/>
                <a:cs typeface="Lucida Sans"/>
              </a:rPr>
              <a:t>l</a:t>
            </a:r>
            <a:r>
              <a:rPr sz="400" spc="25" dirty="0">
                <a:solidFill>
                  <a:srgbClr val="FFFFFF"/>
                </a:solidFill>
                <a:latin typeface="Lucida Sans"/>
                <a:cs typeface="Lucida Sans"/>
              </a:rPr>
              <a:t>y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00" spc="-15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u</a:t>
            </a: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tine</a:t>
            </a:r>
            <a:r>
              <a:rPr sz="400" spc="10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400" spc="25" dirty="0">
                <a:solidFill>
                  <a:srgbClr val="FFFFFF"/>
                </a:solidFill>
                <a:latin typeface="Lucida Sans"/>
                <a:cs typeface="Lucida Sans"/>
              </a:rPr>
              <a:t>f </a:t>
            </a:r>
            <a:r>
              <a:rPr sz="400" spc="20" dirty="0">
                <a:solidFill>
                  <a:srgbClr val="FFFFFF"/>
                </a:solidFill>
                <a:latin typeface="Lucida Sans"/>
                <a:cs typeface="Lucida Sans"/>
              </a:rPr>
              <a:t>an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00" spc="20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400" spc="-5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400" spc="10" dirty="0">
                <a:solidFill>
                  <a:srgbClr val="FFFFFF"/>
                </a:solidFill>
                <a:latin typeface="Lucida Sans"/>
                <a:cs typeface="Lucida Sans"/>
              </a:rPr>
              <a:t>ganis</a:t>
            </a:r>
            <a:r>
              <a:rPr sz="400" spc="0" dirty="0">
                <a:solidFill>
                  <a:srgbClr val="FFFFFF"/>
                </a:solidFill>
                <a:latin typeface="Lucida Sans"/>
                <a:cs typeface="Lucida Sans"/>
              </a:rPr>
              <a:t>a</a:t>
            </a:r>
            <a:r>
              <a:rPr sz="400" spc="10" dirty="0">
                <a:solidFill>
                  <a:srgbClr val="FFFFFF"/>
                </a:solidFill>
                <a:latin typeface="Lucida Sans"/>
                <a:cs typeface="Lucida Sans"/>
              </a:rPr>
              <a:t>ti</a:t>
            </a: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400" spc="10" dirty="0">
                <a:solidFill>
                  <a:srgbClr val="FFFFFF"/>
                </a:solidFill>
                <a:latin typeface="Lucida Sans"/>
                <a:cs typeface="Lucida Sans"/>
              </a:rPr>
              <a:t>n.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00" spc="-20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400" spc="25" dirty="0">
                <a:solidFill>
                  <a:srgbClr val="FFFFFF"/>
                </a:solidFill>
                <a:latin typeface="Lucida Sans"/>
                <a:cs typeface="Lucida Sans"/>
              </a:rPr>
              <a:t>he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00" spc="20" dirty="0">
                <a:solidFill>
                  <a:srgbClr val="FFFFFF"/>
                </a:solidFill>
                <a:latin typeface="Lucida Sans"/>
                <a:cs typeface="Lucida Sans"/>
              </a:rPr>
              <a:t>ep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oxy </a:t>
            </a:r>
            <a:r>
              <a:rPr sz="400" spc="-15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400" spc="3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sin </a:t>
            </a: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u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400" spc="20" dirty="0">
                <a:solidFill>
                  <a:srgbClr val="FFFFFF"/>
                </a:solidFill>
                <a:latin typeface="Lucida Sans"/>
                <a:cs typeface="Lucida Sans"/>
              </a:rPr>
              <a:t>ed</a:t>
            </a:r>
            <a:r>
              <a:rPr sz="400" spc="10" dirty="0">
                <a:solidFill>
                  <a:srgbClr val="FFFFFF"/>
                </a:solidFill>
                <a:latin typeface="Lucida Sans"/>
                <a:cs typeface="Lucida Sans"/>
              </a:rPr>
              <a:t> du</a:t>
            </a:r>
            <a:r>
              <a:rPr sz="400" spc="-5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400" spc="0" dirty="0">
                <a:solidFill>
                  <a:srgbClr val="FFFFFF"/>
                </a:solidFill>
                <a:latin typeface="Lucida Sans"/>
                <a:cs typeface="Lucida Sans"/>
              </a:rPr>
              <a:t>ing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00" spc="25" dirty="0">
                <a:solidFill>
                  <a:srgbClr val="FFFFFF"/>
                </a:solidFill>
                <a:latin typeface="Lucida Sans"/>
                <a:cs typeface="Lucida Sans"/>
              </a:rPr>
              <a:t>the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p</a:t>
            </a:r>
            <a:r>
              <a:rPr sz="400" spc="-15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400" spc="25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c</a:t>
            </a:r>
            <a:r>
              <a:rPr sz="400" spc="3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400" spc="10" dirty="0">
                <a:solidFill>
                  <a:srgbClr val="FFFFFF"/>
                </a:solidFill>
                <a:latin typeface="Lucida Sans"/>
                <a:cs typeface="Lucida Sans"/>
              </a:rPr>
              <a:t>ss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00" spc="0" dirty="0">
                <a:solidFill>
                  <a:srgbClr val="FFFFFF"/>
                </a:solidFill>
                <a:latin typeface="Lucida Sans"/>
                <a:cs typeface="Lucida Sans"/>
              </a:rPr>
              <a:t>is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vi</a:t>
            </a:r>
            <a:r>
              <a:rPr sz="400" spc="-3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400" spc="10" dirty="0">
                <a:solidFill>
                  <a:srgbClr val="FFFFFF"/>
                </a:solidFill>
                <a:latin typeface="Lucida Sans"/>
                <a:cs typeface="Lucida Sans"/>
              </a:rPr>
              <a:t>tual</a:t>
            </a:r>
            <a:r>
              <a:rPr sz="400" spc="0" dirty="0">
                <a:solidFill>
                  <a:srgbClr val="FFFFFF"/>
                </a:solidFill>
                <a:latin typeface="Lucida Sans"/>
                <a:cs typeface="Lucida Sans"/>
              </a:rPr>
              <a:t>l</a:t>
            </a:r>
            <a:r>
              <a:rPr sz="400" spc="25" dirty="0">
                <a:solidFill>
                  <a:srgbClr val="FFFFFF"/>
                </a:solidFill>
                <a:latin typeface="Lucida Sans"/>
                <a:cs typeface="Lucida Sans"/>
              </a:rPr>
              <a:t>y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00" spc="20" dirty="0">
                <a:solidFill>
                  <a:srgbClr val="FFFFFF"/>
                </a:solidFill>
                <a:latin typeface="Lucida Sans"/>
                <a:cs typeface="Lucida Sans"/>
              </a:rPr>
              <a:t>n</a:t>
            </a: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n</a:t>
            </a: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400" spc="0" dirty="0">
                <a:solidFill>
                  <a:srgbClr val="FFFFFF"/>
                </a:solidFill>
                <a:latin typeface="Lucida Sans"/>
                <a:cs typeface="Lucida Sans"/>
              </a:rPr>
              <a:t>oxic </a:t>
            </a:r>
            <a:r>
              <a:rPr sz="400" spc="25" dirty="0">
                <a:solidFill>
                  <a:srgbClr val="FFFFFF"/>
                </a:solidFill>
                <a:latin typeface="Lucida Sans"/>
                <a:cs typeface="Lucida Sans"/>
              </a:rPr>
              <a:t>when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ap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plied, </a:t>
            </a: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and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c</a:t>
            </a:r>
            <a:r>
              <a:rPr sz="400" spc="20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400" spc="10" dirty="0">
                <a:solidFill>
                  <a:srgbClr val="FFFFFF"/>
                </a:solidFill>
                <a:latin typeface="Lucida Sans"/>
                <a:cs typeface="Lucida Sans"/>
              </a:rPr>
              <a:t>mpl</a:t>
            </a:r>
            <a:r>
              <a:rPr sz="400" spc="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te</a:t>
            </a:r>
            <a:r>
              <a:rPr sz="400" spc="0" dirty="0">
                <a:solidFill>
                  <a:srgbClr val="FFFFFF"/>
                </a:solidFill>
                <a:latin typeface="Lucida Sans"/>
                <a:cs typeface="Lucida Sans"/>
              </a:rPr>
              <a:t>l</a:t>
            </a:r>
            <a:r>
              <a:rPr sz="400" spc="25" dirty="0">
                <a:solidFill>
                  <a:srgbClr val="FFFFFF"/>
                </a:solidFill>
                <a:latin typeface="Lucida Sans"/>
                <a:cs typeface="Lucida Sans"/>
              </a:rPr>
              <a:t>y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00" spc="20" dirty="0">
                <a:solidFill>
                  <a:srgbClr val="FFFFFF"/>
                </a:solidFill>
                <a:latin typeface="Lucida Sans"/>
                <a:cs typeface="Lucida Sans"/>
              </a:rPr>
              <a:t>n</a:t>
            </a: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n</a:t>
            </a: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400" spc="0" dirty="0">
                <a:solidFill>
                  <a:srgbClr val="FFFFFF"/>
                </a:solidFill>
                <a:latin typeface="Lucida Sans"/>
                <a:cs typeface="Lucida Sans"/>
              </a:rPr>
              <a:t>oxic </a:t>
            </a:r>
            <a:r>
              <a:rPr sz="400" spc="20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n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c</a:t>
            </a:r>
            <a:r>
              <a:rPr sz="400" spc="3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f</a:t>
            </a:r>
            <a:r>
              <a:rPr sz="400" spc="0" dirty="0">
                <a:solidFill>
                  <a:srgbClr val="FFFFFF"/>
                </a:solidFill>
                <a:latin typeface="Lucida Sans"/>
                <a:cs typeface="Lucida Sans"/>
              </a:rPr>
              <a:t>ul</a:t>
            </a:r>
            <a:r>
              <a:rPr sz="400" spc="-5" dirty="0">
                <a:solidFill>
                  <a:srgbClr val="FFFFFF"/>
                </a:solidFill>
                <a:latin typeface="Lucida Sans"/>
                <a:cs typeface="Lucida Sans"/>
              </a:rPr>
              <a:t>l</a:t>
            </a:r>
            <a:r>
              <a:rPr sz="400" spc="25" dirty="0">
                <a:solidFill>
                  <a:srgbClr val="FFFFFF"/>
                </a:solidFill>
                <a:latin typeface="Lucida Sans"/>
                <a:cs typeface="Lucida Sans"/>
              </a:rPr>
              <a:t>y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00" spc="10" dirty="0">
                <a:solidFill>
                  <a:srgbClr val="FFFFFF"/>
                </a:solidFill>
                <a:latin typeface="Lucida Sans"/>
                <a:cs typeface="Lucida Sans"/>
              </a:rPr>
              <a:t>cu</a:t>
            </a:r>
            <a:r>
              <a:rPr sz="400" spc="-15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ed.</a:t>
            </a:r>
            <a:endParaRPr sz="400">
              <a:latin typeface="Lucida Sans"/>
              <a:cs typeface="Lucida Sans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3639026" y="2925264"/>
            <a:ext cx="780415" cy="2755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550" b="1" spc="-20" dirty="0">
                <a:solidFill>
                  <a:srgbClr val="F5821F"/>
                </a:solidFill>
                <a:latin typeface="Trebuchet MS"/>
                <a:cs typeface="Trebuchet MS"/>
              </a:rPr>
              <a:t>F</a:t>
            </a:r>
            <a:r>
              <a:rPr sz="550" b="1" spc="45" dirty="0">
                <a:solidFill>
                  <a:srgbClr val="F5821F"/>
                </a:solidFill>
                <a:latin typeface="Trebuchet MS"/>
                <a:cs typeface="Trebuchet MS"/>
              </a:rPr>
              <a:t>e</a:t>
            </a:r>
            <a:r>
              <a:rPr sz="550" b="1" spc="30" dirty="0">
                <a:solidFill>
                  <a:srgbClr val="F5821F"/>
                </a:solidFill>
                <a:latin typeface="Trebuchet MS"/>
                <a:cs typeface="Trebuchet MS"/>
              </a:rPr>
              <a:t>a</a:t>
            </a:r>
            <a:r>
              <a:rPr sz="550" b="1" spc="50" dirty="0">
                <a:solidFill>
                  <a:srgbClr val="F5821F"/>
                </a:solidFill>
                <a:latin typeface="Trebuchet MS"/>
                <a:cs typeface="Trebuchet MS"/>
              </a:rPr>
              <a:t>t</a:t>
            </a:r>
            <a:r>
              <a:rPr sz="550" b="1" spc="30" dirty="0">
                <a:solidFill>
                  <a:srgbClr val="F5821F"/>
                </a:solidFill>
                <a:latin typeface="Trebuchet MS"/>
                <a:cs typeface="Trebuchet MS"/>
              </a:rPr>
              <a:t>u</a:t>
            </a:r>
            <a:r>
              <a:rPr sz="550" b="1" spc="10" dirty="0">
                <a:solidFill>
                  <a:srgbClr val="F5821F"/>
                </a:solidFill>
                <a:latin typeface="Trebuchet MS"/>
                <a:cs typeface="Trebuchet MS"/>
              </a:rPr>
              <a:t>r</a:t>
            </a:r>
            <a:r>
              <a:rPr sz="550" b="1" spc="55" dirty="0">
                <a:solidFill>
                  <a:srgbClr val="F5821F"/>
                </a:solidFill>
                <a:latin typeface="Trebuchet MS"/>
                <a:cs typeface="Trebuchet MS"/>
              </a:rPr>
              <a:t>es</a:t>
            </a:r>
            <a:r>
              <a:rPr sz="550" b="1" spc="15" dirty="0">
                <a:solidFill>
                  <a:srgbClr val="F5821F"/>
                </a:solidFill>
                <a:latin typeface="Trebuchet MS"/>
                <a:cs typeface="Trebuchet MS"/>
              </a:rPr>
              <a:t> </a:t>
            </a:r>
            <a:r>
              <a:rPr sz="550" b="1" spc="100" dirty="0">
                <a:solidFill>
                  <a:srgbClr val="F5821F"/>
                </a:solidFill>
                <a:latin typeface="Trebuchet MS"/>
                <a:cs typeface="Trebuchet MS"/>
              </a:rPr>
              <a:t>&amp;</a:t>
            </a:r>
            <a:r>
              <a:rPr sz="550" b="1" spc="15" dirty="0">
                <a:solidFill>
                  <a:srgbClr val="F5821F"/>
                </a:solidFill>
                <a:latin typeface="Trebuchet MS"/>
                <a:cs typeface="Trebuchet MS"/>
              </a:rPr>
              <a:t> </a:t>
            </a:r>
            <a:r>
              <a:rPr sz="550" b="1" spc="40" dirty="0">
                <a:solidFill>
                  <a:srgbClr val="F5821F"/>
                </a:solidFill>
                <a:latin typeface="Trebuchet MS"/>
                <a:cs typeface="Trebuchet MS"/>
              </a:rPr>
              <a:t>be</a:t>
            </a:r>
            <a:r>
              <a:rPr sz="550" b="1" spc="35" dirty="0">
                <a:solidFill>
                  <a:srgbClr val="F5821F"/>
                </a:solidFill>
                <a:latin typeface="Trebuchet MS"/>
                <a:cs typeface="Trebuchet MS"/>
              </a:rPr>
              <a:t>n</a:t>
            </a:r>
            <a:r>
              <a:rPr sz="550" b="1" spc="25" dirty="0">
                <a:solidFill>
                  <a:srgbClr val="F5821F"/>
                </a:solidFill>
                <a:latin typeface="Trebuchet MS"/>
                <a:cs typeface="Trebuchet MS"/>
              </a:rPr>
              <a:t>efit</a:t>
            </a:r>
            <a:r>
              <a:rPr sz="550" b="1" spc="70" dirty="0">
                <a:solidFill>
                  <a:srgbClr val="F5821F"/>
                </a:solidFill>
                <a:latin typeface="Trebuchet MS"/>
                <a:cs typeface="Trebuchet MS"/>
              </a:rPr>
              <a:t>s</a:t>
            </a:r>
            <a:endParaRPr sz="550">
              <a:latin typeface="Trebuchet MS"/>
              <a:cs typeface="Trebuchet MS"/>
            </a:endParaRPr>
          </a:p>
          <a:p>
            <a:pPr marL="123189" marR="6350" indent="-110489">
              <a:lnSpc>
                <a:spcPct val="108800"/>
              </a:lnSpc>
              <a:spcBef>
                <a:spcPts val="355"/>
              </a:spcBef>
              <a:buClr>
                <a:srgbClr val="FFFFFF"/>
              </a:buClr>
              <a:buFont typeface="Lucida Sans"/>
              <a:buChar char="•"/>
              <a:tabLst>
                <a:tab pos="123189" algn="l"/>
              </a:tabLst>
            </a:pPr>
            <a:r>
              <a:rPr sz="400" spc="20" dirty="0">
                <a:solidFill>
                  <a:srgbClr val="FFFFFF"/>
                </a:solidFill>
                <a:latin typeface="Lucida Sans"/>
                <a:cs typeface="Lucida Sans"/>
              </a:rPr>
              <a:t>P</a:t>
            </a:r>
            <a:r>
              <a:rPr sz="400" spc="-5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400" spc="25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400" spc="20" dirty="0">
                <a:solidFill>
                  <a:srgbClr val="FFFFFF"/>
                </a:solidFill>
                <a:latin typeface="Lucida Sans"/>
                <a:cs typeface="Lucida Sans"/>
              </a:rPr>
              <a:t>ve</a:t>
            </a:r>
            <a:r>
              <a:rPr sz="400" spc="10" dirty="0">
                <a:solidFill>
                  <a:srgbClr val="FFFFFF"/>
                </a:solidFill>
                <a:latin typeface="Lucida Sans"/>
                <a:cs typeface="Lucida Sans"/>
              </a:rPr>
              <a:t>n</a:t>
            </a:r>
            <a:r>
              <a:rPr sz="400" spc="20" dirty="0">
                <a:solidFill>
                  <a:srgbClr val="FFFFFF"/>
                </a:solidFill>
                <a:latin typeface="Lucida Sans"/>
                <a:cs typeface="Lucida Sans"/>
              </a:rPr>
              <a:t>ts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00" spc="20" dirty="0">
                <a:solidFill>
                  <a:srgbClr val="FFFFFF"/>
                </a:solidFill>
                <a:latin typeface="Lucida Sans"/>
                <a:cs typeface="Lucida Sans"/>
              </a:rPr>
              <a:t>d</a:t>
            </a:r>
            <a:r>
              <a:rPr sz="400" spc="1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400" spc="0" dirty="0">
                <a:solidFill>
                  <a:srgbClr val="FFFFFF"/>
                </a:solidFill>
                <a:latin typeface="Lucida Sans"/>
                <a:cs typeface="Lucida Sans"/>
              </a:rPr>
              <a:t>f</a:t>
            </a:r>
            <a:r>
              <a:rPr sz="400" spc="20" dirty="0">
                <a:solidFill>
                  <a:srgbClr val="FFFFFF"/>
                </a:solidFill>
                <a:latin typeface="Lucida Sans"/>
                <a:cs typeface="Lucida Sans"/>
              </a:rPr>
              <a:t>ects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cau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400" spc="20" dirty="0">
                <a:solidFill>
                  <a:srgbClr val="FFFFFF"/>
                </a:solidFill>
                <a:latin typeface="Lucida Sans"/>
                <a:cs typeface="Lucida Sans"/>
              </a:rPr>
              <a:t>ed</a:t>
            </a:r>
            <a:r>
              <a:rPr sz="400" spc="10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00" spc="0" dirty="0">
                <a:solidFill>
                  <a:srgbClr val="FFFFFF"/>
                </a:solidFill>
                <a:latin typeface="Lucida Sans"/>
                <a:cs typeface="Lucida Sans"/>
              </a:rPr>
              <a:t>b</a:t>
            </a:r>
            <a:r>
              <a:rPr sz="400" spc="25" dirty="0">
                <a:solidFill>
                  <a:srgbClr val="FFFFFF"/>
                </a:solidFill>
                <a:latin typeface="Lucida Sans"/>
                <a:cs typeface="Lucida Sans"/>
              </a:rPr>
              <a:t>y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s</a:t>
            </a:r>
            <a:r>
              <a:rPr sz="400" spc="10" dirty="0">
                <a:solidFill>
                  <a:srgbClr val="FFFFFF"/>
                </a:solidFill>
                <a:latin typeface="Lucida Sans"/>
                <a:cs typeface="Lucida Sans"/>
              </a:rPr>
              <a:t>eismic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actio</a:t>
            </a:r>
            <a:r>
              <a:rPr sz="400" spc="10" dirty="0">
                <a:solidFill>
                  <a:srgbClr val="FFFFFF"/>
                </a:solidFill>
                <a:latin typeface="Lucida Sans"/>
                <a:cs typeface="Lucida Sans"/>
              </a:rPr>
              <a:t>n.</a:t>
            </a:r>
            <a:endParaRPr sz="400">
              <a:latin typeface="Lucida Sans"/>
              <a:cs typeface="Lucida Sans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3639026" y="3283165"/>
            <a:ext cx="567055" cy="749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3189" indent="-110489">
              <a:lnSpc>
                <a:spcPct val="100000"/>
              </a:lnSpc>
              <a:buClr>
                <a:srgbClr val="FFFFFF"/>
              </a:buClr>
              <a:buFont typeface="Lucida Sans"/>
              <a:buChar char="•"/>
              <a:tabLst>
                <a:tab pos="123189" algn="l"/>
              </a:tabLst>
            </a:pP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Bla</a:t>
            </a:r>
            <a:r>
              <a:rPr sz="400" spc="0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400" spc="30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00" spc="10" dirty="0">
                <a:solidFill>
                  <a:srgbClr val="FFFFFF"/>
                </a:solidFill>
                <a:latin typeface="Lucida Sans"/>
                <a:cs typeface="Lucida Sans"/>
              </a:rPr>
              <a:t>mitig</a:t>
            </a:r>
            <a:r>
              <a:rPr sz="400" spc="0" dirty="0">
                <a:solidFill>
                  <a:srgbClr val="FFFFFF"/>
                </a:solidFill>
                <a:latin typeface="Lucida Sans"/>
                <a:cs typeface="Lucida Sans"/>
              </a:rPr>
              <a:t>a</a:t>
            </a:r>
            <a:r>
              <a:rPr sz="400" spc="10" dirty="0">
                <a:solidFill>
                  <a:srgbClr val="FFFFFF"/>
                </a:solidFill>
                <a:latin typeface="Lucida Sans"/>
                <a:cs typeface="Lucida Sans"/>
              </a:rPr>
              <a:t>ti</a:t>
            </a: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400" spc="10" dirty="0">
                <a:solidFill>
                  <a:srgbClr val="FFFFFF"/>
                </a:solidFill>
                <a:latin typeface="Lucida Sans"/>
                <a:cs typeface="Lucida Sans"/>
              </a:rPr>
              <a:t>n.</a:t>
            </a:r>
            <a:endParaRPr sz="400">
              <a:latin typeface="Lucida Sans"/>
              <a:cs typeface="Lucida Sans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3639026" y="3434950"/>
            <a:ext cx="715010" cy="1466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3189" marR="6350" indent="-110489">
              <a:lnSpc>
                <a:spcPct val="108800"/>
              </a:lnSpc>
              <a:buClr>
                <a:srgbClr val="FFFFFF"/>
              </a:buClr>
              <a:buFont typeface="Lucida Sans"/>
              <a:buChar char="•"/>
              <a:tabLst>
                <a:tab pos="123189" algn="l"/>
              </a:tabLst>
            </a:pP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Sub</a:t>
            </a:r>
            <a:r>
              <a:rPr sz="400" spc="-5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400" spc="10" dirty="0">
                <a:solidFill>
                  <a:srgbClr val="FFFFFF"/>
                </a:solidFill>
                <a:latin typeface="Lucida Sans"/>
                <a:cs typeface="Lucida Sans"/>
              </a:rPr>
              <a:t>titu</a:t>
            </a: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400" spc="3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00" spc="0" dirty="0">
                <a:solidFill>
                  <a:srgbClr val="FFFFFF"/>
                </a:solidFill>
                <a:latin typeface="Lucida Sans"/>
                <a:cs typeface="Lucida Sans"/>
              </a:rPr>
              <a:t>f</a:t>
            </a:r>
            <a:r>
              <a:rPr sz="400" spc="20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r missing</a:t>
            </a:r>
            <a:r>
              <a:rPr sz="400" spc="0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00" spc="-15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400" spc="20" dirty="0">
                <a:solidFill>
                  <a:srgbClr val="FFFFFF"/>
                </a:solidFill>
                <a:latin typeface="Lucida Sans"/>
                <a:cs typeface="Lucida Sans"/>
              </a:rPr>
              <a:t>eba</a:t>
            </a:r>
            <a:r>
              <a:rPr sz="400" spc="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400" spc="10" dirty="0">
                <a:solidFill>
                  <a:srgbClr val="FFFFFF"/>
                </a:solidFill>
                <a:latin typeface="Lucida Sans"/>
                <a:cs typeface="Lucida Sans"/>
              </a:rPr>
              <a:t>s.</a:t>
            </a:r>
            <a:endParaRPr sz="400">
              <a:latin typeface="Lucida Sans"/>
              <a:cs typeface="Lucida Sans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3639026" y="3633842"/>
            <a:ext cx="826135" cy="1466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3189" marR="6350" indent="-110489">
              <a:lnSpc>
                <a:spcPct val="108800"/>
              </a:lnSpc>
              <a:buClr>
                <a:srgbClr val="FFFFFF"/>
              </a:buClr>
              <a:buFont typeface="Lucida Sans"/>
              <a:buChar char="•"/>
              <a:tabLst>
                <a:tab pos="123189" algn="l"/>
              </a:tabLst>
            </a:pP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Inc</a:t>
            </a:r>
            <a:r>
              <a:rPr sz="400" spc="-15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400" spc="3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400" spc="20" dirty="0">
                <a:solidFill>
                  <a:srgbClr val="FFFFFF"/>
                </a:solidFill>
                <a:latin typeface="Lucida Sans"/>
                <a:cs typeface="Lucida Sans"/>
              </a:rPr>
              <a:t>a</a:t>
            </a: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400" spc="3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400" spc="10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00" spc="10" dirty="0">
                <a:solidFill>
                  <a:srgbClr val="FFFFFF"/>
                </a:solidFill>
                <a:latin typeface="Lucida Sans"/>
                <a:cs typeface="Lucida Sans"/>
              </a:rPr>
              <a:t>load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capacity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400" spc="25" dirty="0">
                <a:solidFill>
                  <a:srgbClr val="FFFFFF"/>
                </a:solidFill>
                <a:latin typeface="Lucida Sans"/>
                <a:cs typeface="Lucida Sans"/>
              </a:rPr>
              <a:t>f </a:t>
            </a:r>
            <a:r>
              <a:rPr sz="400" spc="-10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400" spc="10" dirty="0">
                <a:solidFill>
                  <a:srgbClr val="FFFFFF"/>
                </a:solidFill>
                <a:latin typeface="Lucida Sans"/>
                <a:cs typeface="Lucida Sans"/>
              </a:rPr>
              <a:t>uctu</a:t>
            </a:r>
            <a:r>
              <a:rPr sz="400" spc="-1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400" spc="10" dirty="0">
                <a:solidFill>
                  <a:srgbClr val="FFFFFF"/>
                </a:solidFill>
                <a:latin typeface="Lucida Sans"/>
                <a:cs typeface="Lucida Sans"/>
              </a:rPr>
              <a:t>al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eleme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n</a:t>
            </a: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ts.</a:t>
            </a:r>
            <a:endParaRPr sz="400">
              <a:latin typeface="Lucida Sans"/>
              <a:cs typeface="Lucida Sans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3639026" y="3832733"/>
            <a:ext cx="715010" cy="1466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3189" marR="6350" indent="-110489">
              <a:lnSpc>
                <a:spcPct val="108800"/>
              </a:lnSpc>
              <a:buClr>
                <a:srgbClr val="FFFFFF"/>
              </a:buClr>
              <a:buFont typeface="Lucida Sans"/>
              <a:buChar char="•"/>
              <a:tabLst>
                <a:tab pos="123189" algn="l"/>
              </a:tabLst>
            </a:pP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Sub</a:t>
            </a:r>
            <a:r>
              <a:rPr sz="400" spc="-5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400" spc="10" dirty="0">
                <a:solidFill>
                  <a:srgbClr val="FFFFFF"/>
                </a:solidFill>
                <a:latin typeface="Lucida Sans"/>
                <a:cs typeface="Lucida Sans"/>
              </a:rPr>
              <a:t>titu</a:t>
            </a: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400" spc="3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00" spc="0" dirty="0">
                <a:solidFill>
                  <a:srgbClr val="FFFFFF"/>
                </a:solidFill>
                <a:latin typeface="Lucida Sans"/>
                <a:cs typeface="Lucida Sans"/>
              </a:rPr>
              <a:t>f</a:t>
            </a:r>
            <a:r>
              <a:rPr sz="400" spc="20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r missing</a:t>
            </a:r>
            <a:r>
              <a:rPr sz="400" spc="0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00" spc="-15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400" spc="20" dirty="0">
                <a:solidFill>
                  <a:srgbClr val="FFFFFF"/>
                </a:solidFill>
                <a:latin typeface="Lucida Sans"/>
                <a:cs typeface="Lucida Sans"/>
              </a:rPr>
              <a:t>eba</a:t>
            </a:r>
            <a:r>
              <a:rPr sz="400" spc="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400" spc="10" dirty="0">
                <a:solidFill>
                  <a:srgbClr val="FFFFFF"/>
                </a:solidFill>
                <a:latin typeface="Lucida Sans"/>
                <a:cs typeface="Lucida Sans"/>
              </a:rPr>
              <a:t>s.</a:t>
            </a:r>
            <a:endParaRPr sz="400">
              <a:latin typeface="Lucida Sans"/>
              <a:cs typeface="Lucida Sans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3639026" y="4031625"/>
            <a:ext cx="826135" cy="1466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3189" marR="6350" indent="-110489">
              <a:lnSpc>
                <a:spcPct val="108800"/>
              </a:lnSpc>
              <a:buClr>
                <a:srgbClr val="FFFFFF"/>
              </a:buClr>
              <a:buFont typeface="Lucida Sans"/>
              <a:buChar char="•"/>
              <a:tabLst>
                <a:tab pos="123189" algn="l"/>
              </a:tabLst>
            </a:pP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Inc</a:t>
            </a:r>
            <a:r>
              <a:rPr sz="400" spc="-15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400" spc="3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400" spc="20" dirty="0">
                <a:solidFill>
                  <a:srgbClr val="FFFFFF"/>
                </a:solidFill>
                <a:latin typeface="Lucida Sans"/>
                <a:cs typeface="Lucida Sans"/>
              </a:rPr>
              <a:t>a</a:t>
            </a: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400" spc="3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400" spc="10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00" spc="10" dirty="0">
                <a:solidFill>
                  <a:srgbClr val="FFFFFF"/>
                </a:solidFill>
                <a:latin typeface="Lucida Sans"/>
                <a:cs typeface="Lucida Sans"/>
              </a:rPr>
              <a:t>load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capacity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400" spc="25" dirty="0">
                <a:solidFill>
                  <a:srgbClr val="FFFFFF"/>
                </a:solidFill>
                <a:latin typeface="Lucida Sans"/>
                <a:cs typeface="Lucida Sans"/>
              </a:rPr>
              <a:t>f </a:t>
            </a:r>
            <a:r>
              <a:rPr sz="400" spc="-10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400" spc="10" dirty="0">
                <a:solidFill>
                  <a:srgbClr val="FFFFFF"/>
                </a:solidFill>
                <a:latin typeface="Lucida Sans"/>
                <a:cs typeface="Lucida Sans"/>
              </a:rPr>
              <a:t>uctu</a:t>
            </a:r>
            <a:r>
              <a:rPr sz="400" spc="-1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400" spc="10" dirty="0">
                <a:solidFill>
                  <a:srgbClr val="FFFFFF"/>
                </a:solidFill>
                <a:latin typeface="Lucida Sans"/>
                <a:cs typeface="Lucida Sans"/>
              </a:rPr>
              <a:t>al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eleme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n</a:t>
            </a: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ts.</a:t>
            </a:r>
            <a:endParaRPr sz="400">
              <a:latin typeface="Lucida Sans"/>
              <a:cs typeface="Lucida Sans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3639026" y="4230516"/>
            <a:ext cx="736600" cy="2127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3189" marR="6350" indent="-110489">
              <a:lnSpc>
                <a:spcPct val="108800"/>
              </a:lnSpc>
              <a:buClr>
                <a:srgbClr val="FFFFFF"/>
              </a:buClr>
              <a:buFont typeface="Lucida Sans"/>
              <a:buChar char="•"/>
              <a:tabLst>
                <a:tab pos="123189" algn="l"/>
              </a:tabLst>
            </a:pP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St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400" spc="10" dirty="0">
                <a:solidFill>
                  <a:srgbClr val="FFFFFF"/>
                </a:solidFill>
                <a:latin typeface="Lucida Sans"/>
                <a:cs typeface="Lucida Sans"/>
              </a:rPr>
              <a:t>uctu</a:t>
            </a:r>
            <a:r>
              <a:rPr sz="400" spc="-1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400" spc="10" dirty="0">
                <a:solidFill>
                  <a:srgbClr val="FFFFFF"/>
                </a:solidFill>
                <a:latin typeface="Lucida Sans"/>
                <a:cs typeface="Lucida Sans"/>
              </a:rPr>
              <a:t>al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upg</a:t>
            </a:r>
            <a:r>
              <a:rPr sz="400" spc="-15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400" spc="10" dirty="0">
                <a:solidFill>
                  <a:srgbClr val="FFFFFF"/>
                </a:solidFill>
                <a:latin typeface="Lucida Sans"/>
                <a:cs typeface="Lucida Sans"/>
              </a:rPr>
              <a:t>ading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400" spc="25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c</a:t>
            </a:r>
            <a:r>
              <a:rPr sz="400" spc="20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mp</a:t>
            </a:r>
            <a:r>
              <a:rPr sz="400" spc="-5" dirty="0">
                <a:solidFill>
                  <a:srgbClr val="FFFFFF"/>
                </a:solidFill>
                <a:latin typeface="Lucida Sans"/>
                <a:cs typeface="Lucida Sans"/>
              </a:rPr>
              <a:t>l</a:t>
            </a:r>
            <a:r>
              <a:rPr sz="400" spc="25" dirty="0">
                <a:solidFill>
                  <a:srgbClr val="FFFFFF"/>
                </a:solidFill>
                <a:latin typeface="Lucida Sans"/>
                <a:cs typeface="Lucida Sans"/>
              </a:rPr>
              <a:t>y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00" spc="20" dirty="0">
                <a:solidFill>
                  <a:srgbClr val="FFFFFF"/>
                </a:solidFill>
                <a:latin typeface="Lucida Sans"/>
                <a:cs typeface="Lucida Sans"/>
              </a:rPr>
              <a:t>with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00" spc="10" dirty="0">
                <a:solidFill>
                  <a:srgbClr val="FFFFFF"/>
                </a:solidFill>
                <a:latin typeface="Lucida Sans"/>
                <a:cs typeface="Lucida Sans"/>
              </a:rPr>
              <a:t>cu</a:t>
            </a:r>
            <a:r>
              <a:rPr sz="400" spc="-5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400" spc="-15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400" spc="2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n</a:t>
            </a:r>
            <a:r>
              <a:rPr sz="400" spc="30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400" spc="2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00" spc="-10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400" spc="20" dirty="0">
                <a:solidFill>
                  <a:srgbClr val="FFFFFF"/>
                </a:solidFill>
                <a:latin typeface="Lucida Sans"/>
                <a:cs typeface="Lucida Sans"/>
              </a:rPr>
              <a:t>tanda</a:t>
            </a:r>
            <a:r>
              <a:rPr sz="400" spc="-5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ds.</a:t>
            </a:r>
            <a:endParaRPr sz="400">
              <a:latin typeface="Lucida Sans"/>
              <a:cs typeface="Lucida Sans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3639025" y="4648379"/>
            <a:ext cx="751840" cy="4743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550" b="1" spc="20" dirty="0">
                <a:solidFill>
                  <a:srgbClr val="F5821F"/>
                </a:solidFill>
                <a:latin typeface="Trebuchet MS"/>
                <a:cs typeface="Trebuchet MS"/>
              </a:rPr>
              <a:t>P</a:t>
            </a:r>
            <a:r>
              <a:rPr sz="550" b="1" spc="5" dirty="0">
                <a:solidFill>
                  <a:srgbClr val="F5821F"/>
                </a:solidFill>
                <a:latin typeface="Trebuchet MS"/>
                <a:cs typeface="Trebuchet MS"/>
              </a:rPr>
              <a:t>r</a:t>
            </a:r>
            <a:r>
              <a:rPr sz="550" b="1" spc="40" dirty="0">
                <a:solidFill>
                  <a:srgbClr val="F5821F"/>
                </a:solidFill>
                <a:latin typeface="Trebuchet MS"/>
                <a:cs typeface="Trebuchet MS"/>
              </a:rPr>
              <a:t>oven</a:t>
            </a:r>
            <a:r>
              <a:rPr sz="550" b="1" spc="15" dirty="0">
                <a:solidFill>
                  <a:srgbClr val="F5821F"/>
                </a:solidFill>
                <a:latin typeface="Trebuchet MS"/>
                <a:cs typeface="Trebuchet MS"/>
              </a:rPr>
              <a:t> </a:t>
            </a:r>
            <a:r>
              <a:rPr sz="550" b="1" spc="30" dirty="0">
                <a:solidFill>
                  <a:srgbClr val="F5821F"/>
                </a:solidFill>
                <a:latin typeface="Trebuchet MS"/>
                <a:cs typeface="Trebuchet MS"/>
              </a:rPr>
              <a:t>te</a:t>
            </a:r>
            <a:r>
              <a:rPr sz="550" b="1" spc="40" dirty="0">
                <a:solidFill>
                  <a:srgbClr val="F5821F"/>
                </a:solidFill>
                <a:latin typeface="Trebuchet MS"/>
                <a:cs typeface="Trebuchet MS"/>
              </a:rPr>
              <a:t>c</a:t>
            </a:r>
            <a:r>
              <a:rPr sz="550" b="1" spc="45" dirty="0">
                <a:solidFill>
                  <a:srgbClr val="F5821F"/>
                </a:solidFill>
                <a:latin typeface="Trebuchet MS"/>
                <a:cs typeface="Trebuchet MS"/>
              </a:rPr>
              <a:t>hnolo</a:t>
            </a:r>
            <a:r>
              <a:rPr sz="550" b="1" spc="50" dirty="0">
                <a:solidFill>
                  <a:srgbClr val="F5821F"/>
                </a:solidFill>
                <a:latin typeface="Trebuchet MS"/>
                <a:cs typeface="Trebuchet MS"/>
              </a:rPr>
              <a:t>g</a:t>
            </a:r>
            <a:r>
              <a:rPr sz="550" b="1" spc="30" dirty="0">
                <a:solidFill>
                  <a:srgbClr val="F5821F"/>
                </a:solidFill>
                <a:latin typeface="Trebuchet MS"/>
                <a:cs typeface="Trebuchet MS"/>
              </a:rPr>
              <a:t>y</a:t>
            </a:r>
            <a:endParaRPr sz="550">
              <a:latin typeface="Trebuchet MS"/>
              <a:cs typeface="Trebuchet MS"/>
            </a:endParaRPr>
          </a:p>
          <a:p>
            <a:pPr marL="12700" marR="6350">
              <a:lnSpc>
                <a:spcPct val="108800"/>
              </a:lnSpc>
              <a:spcBef>
                <a:spcPts val="355"/>
              </a:spcBef>
            </a:pP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Nume</a:t>
            </a:r>
            <a:r>
              <a:rPr sz="400" spc="-15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ous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00" spc="-10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400" spc="10" dirty="0">
                <a:solidFill>
                  <a:srgbClr val="FFFFFF"/>
                </a:solidFill>
                <a:latin typeface="Lucida Sans"/>
                <a:cs typeface="Lucida Sans"/>
              </a:rPr>
              <a:t>uctu</a:t>
            </a:r>
            <a:r>
              <a:rPr sz="400" spc="-1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400" spc="10" dirty="0">
                <a:solidFill>
                  <a:srgbClr val="FFFFFF"/>
                </a:solidFill>
                <a:latin typeface="Lucida Sans"/>
                <a:cs typeface="Lucida Sans"/>
              </a:rPr>
              <a:t>al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400" spc="3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400" spc="-10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400" spc="20" dirty="0">
                <a:solidFill>
                  <a:srgbClr val="FFFFFF"/>
                </a:solidFill>
                <a:latin typeface="Lucida Sans"/>
                <a:cs typeface="Lucida Sans"/>
              </a:rPr>
              <a:t>ts</a:t>
            </a: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00" spc="20" dirty="0">
                <a:solidFill>
                  <a:srgbClr val="FFFFFF"/>
                </a:solidFill>
                <a:latin typeface="Lucida Sans"/>
                <a:cs typeface="Lucida Sans"/>
              </a:rPr>
              <a:t>have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p</a:t>
            </a:r>
            <a:r>
              <a:rPr sz="400" spc="-15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400" spc="20" dirty="0">
                <a:solidFill>
                  <a:srgbClr val="FFFFFF"/>
                </a:solidFill>
                <a:latin typeface="Lucida Sans"/>
                <a:cs typeface="Lucida Sans"/>
              </a:rPr>
              <a:t>oven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00" spc="25" dirty="0">
                <a:solidFill>
                  <a:srgbClr val="FFFFFF"/>
                </a:solidFill>
                <a:latin typeface="Lucida Sans"/>
                <a:cs typeface="Lucida Sans"/>
              </a:rPr>
              <a:t>the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00" spc="10" dirty="0">
                <a:solidFill>
                  <a:srgbClr val="FFFFFF"/>
                </a:solidFill>
                <a:latin typeface="Lucida Sans"/>
                <a:cs typeface="Lucida Sans"/>
              </a:rPr>
              <a:t>b</a:t>
            </a: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enefits</a:t>
            </a:r>
            <a:r>
              <a:rPr sz="400" spc="10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400" spc="25" dirty="0">
                <a:solidFill>
                  <a:srgbClr val="FFFFFF"/>
                </a:solidFill>
                <a:latin typeface="Lucida Sans"/>
                <a:cs typeface="Lucida Sans"/>
              </a:rPr>
              <a:t>f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00" spc="25" dirty="0">
                <a:solidFill>
                  <a:srgbClr val="FFFFFF"/>
                </a:solidFill>
                <a:latin typeface="Lucida Sans"/>
                <a:cs typeface="Lucida Sans"/>
              </a:rPr>
              <a:t>the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f</a:t>
            </a: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ab</a:t>
            </a:r>
            <a:r>
              <a:rPr sz="400" spc="-5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ics </a:t>
            </a: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sy</a:t>
            </a:r>
            <a:r>
              <a:rPr sz="400" spc="-5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400" spc="20" dirty="0">
                <a:solidFill>
                  <a:srgbClr val="FFFFFF"/>
                </a:solidFill>
                <a:latin typeface="Lucida Sans"/>
                <a:cs typeface="Lucida Sans"/>
              </a:rPr>
              <a:t>em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00" spc="20" dirty="0">
                <a:solidFill>
                  <a:srgbClr val="FFFFFF"/>
                </a:solidFill>
                <a:latin typeface="Lucida Sans"/>
                <a:cs typeface="Lucida Sans"/>
              </a:rPr>
              <a:t>over</a:t>
            </a:r>
            <a:r>
              <a:rPr sz="400" spc="10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c</a:t>
            </a:r>
            <a:r>
              <a:rPr sz="400" spc="20" dirty="0">
                <a:solidFill>
                  <a:srgbClr val="FFFFFF"/>
                </a:solidFill>
                <a:latin typeface="Lucida Sans"/>
                <a:cs typeface="Lucida Sans"/>
              </a:rPr>
              <a:t>onve</a:t>
            </a:r>
            <a:r>
              <a:rPr sz="400" spc="10" dirty="0">
                <a:solidFill>
                  <a:srgbClr val="FFFFFF"/>
                </a:solidFill>
                <a:latin typeface="Lucida Sans"/>
                <a:cs typeface="Lucida Sans"/>
              </a:rPr>
              <a:t>nti</a:t>
            </a: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400" spc="10" dirty="0">
                <a:solidFill>
                  <a:srgbClr val="FFFFFF"/>
                </a:solidFill>
                <a:latin typeface="Lucida Sans"/>
                <a:cs typeface="Lucida Sans"/>
              </a:rPr>
              <a:t>nal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400" spc="-10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400" spc="-5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en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g</a:t>
            </a:r>
            <a:r>
              <a:rPr sz="400" spc="10" dirty="0">
                <a:solidFill>
                  <a:srgbClr val="FFFFFF"/>
                </a:solidFill>
                <a:latin typeface="Lucida Sans"/>
                <a:cs typeface="Lucida Sans"/>
              </a:rPr>
              <a:t>thening</a:t>
            </a:r>
            <a:r>
              <a:rPr sz="400" spc="15" dirty="0">
                <a:solidFill>
                  <a:srgbClr val="FFFFFF"/>
                </a:solidFill>
                <a:latin typeface="Lucida Sans"/>
                <a:cs typeface="Lucida Sans"/>
              </a:rPr>
              <a:t> m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400" spc="25" dirty="0">
                <a:solidFill>
                  <a:srgbClr val="FFFFFF"/>
                </a:solidFill>
                <a:latin typeface="Lucida Sans"/>
                <a:cs typeface="Lucida Sans"/>
              </a:rPr>
              <a:t>tho</a:t>
            </a:r>
            <a:r>
              <a:rPr sz="400" spc="5" dirty="0">
                <a:solidFill>
                  <a:srgbClr val="FFFFFF"/>
                </a:solidFill>
                <a:latin typeface="Lucida Sans"/>
                <a:cs typeface="Lucida Sans"/>
              </a:rPr>
              <a:t>ds.</a:t>
            </a:r>
            <a:endParaRPr sz="400">
              <a:latin typeface="Lucida Sans"/>
              <a:cs typeface="Lucida Sans"/>
            </a:endParaRPr>
          </a:p>
        </p:txBody>
      </p:sp>
      <p:sp>
        <p:nvSpPr>
          <p:cNvPr id="75" name="object 75"/>
          <p:cNvSpPr/>
          <p:nvPr/>
        </p:nvSpPr>
        <p:spPr>
          <a:xfrm>
            <a:off x="1440586" y="1383969"/>
            <a:ext cx="591629" cy="112334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1447965" y="2956179"/>
            <a:ext cx="857757" cy="770775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1447965" y="2956191"/>
            <a:ext cx="857757" cy="770763"/>
          </a:xfrm>
          <a:custGeom>
            <a:avLst/>
            <a:gdLst/>
            <a:ahLst/>
            <a:cxnLst/>
            <a:rect l="l" t="t" r="r" b="b"/>
            <a:pathLst>
              <a:path w="857757" h="770763">
                <a:moveTo>
                  <a:pt x="0" y="770763"/>
                </a:moveTo>
                <a:lnTo>
                  <a:pt x="857757" y="770763"/>
                </a:lnTo>
                <a:lnTo>
                  <a:pt x="857757" y="0"/>
                </a:lnTo>
                <a:lnTo>
                  <a:pt x="0" y="0"/>
                </a:lnTo>
                <a:lnTo>
                  <a:pt x="0" y="770763"/>
                </a:lnTo>
                <a:close/>
              </a:path>
            </a:pathLst>
          </a:custGeom>
          <a:ln w="12280">
            <a:solidFill>
              <a:srgbClr val="F5821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8" name="object 78"/>
          <p:cNvSpPr txBox="1"/>
          <p:nvPr/>
        </p:nvSpPr>
        <p:spPr>
          <a:xfrm>
            <a:off x="2772694" y="1499852"/>
            <a:ext cx="1652905" cy="1504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b="1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900" b="1" spc="-15" dirty="0">
                <a:solidFill>
                  <a:srgbClr val="FFFFFF"/>
                </a:solidFill>
                <a:latin typeface="Trebuchet MS"/>
                <a:cs typeface="Trebuchet MS"/>
              </a:rPr>
              <a:t>h</a:t>
            </a:r>
            <a:r>
              <a:rPr sz="900" b="1" spc="25" dirty="0">
                <a:solidFill>
                  <a:srgbClr val="FFFFFF"/>
                </a:solidFill>
                <a:latin typeface="Trebuchet MS"/>
                <a:cs typeface="Trebuchet MS"/>
              </a:rPr>
              <a:t>y</a:t>
            </a:r>
            <a:r>
              <a:rPr sz="900" b="1" spc="65" dirty="0">
                <a:solidFill>
                  <a:srgbClr val="FFFFFF"/>
                </a:solidFill>
                <a:latin typeface="Trebuchet MS"/>
                <a:cs typeface="Trebuchet MS"/>
              </a:rPr>
              <a:t>sical</a:t>
            </a:r>
            <a:r>
              <a:rPr sz="900" b="1" spc="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b="1" spc="55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900" b="1" spc="1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900" b="1" spc="7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900" b="1" spc="40" dirty="0">
                <a:solidFill>
                  <a:srgbClr val="FFFFFF"/>
                </a:solidFill>
                <a:latin typeface="Trebuchet MS"/>
                <a:cs typeface="Trebuchet MS"/>
              </a:rPr>
              <a:t>tec</a:t>
            </a:r>
            <a:r>
              <a:rPr sz="900" b="1" spc="45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900" b="1" spc="40" dirty="0">
                <a:solidFill>
                  <a:srgbClr val="FFFFFF"/>
                </a:solidFill>
                <a:latin typeface="Trebuchet MS"/>
                <a:cs typeface="Trebuchet MS"/>
              </a:rPr>
              <a:t>ion</a:t>
            </a:r>
            <a:r>
              <a:rPr sz="900" b="1" spc="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00" b="1" spc="45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900" b="1" spc="25" dirty="0">
                <a:solidFill>
                  <a:srgbClr val="FFFFFF"/>
                </a:solidFill>
                <a:latin typeface="Trebuchet MS"/>
                <a:cs typeface="Trebuchet MS"/>
              </a:rPr>
              <a:t>y</a:t>
            </a:r>
            <a:r>
              <a:rPr sz="900" b="1" spc="70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900" b="1" spc="15" dirty="0">
                <a:solidFill>
                  <a:srgbClr val="FFFFFF"/>
                </a:solidFill>
                <a:latin typeface="Trebuchet MS"/>
                <a:cs typeface="Trebuchet MS"/>
              </a:rPr>
              <a:t>tems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79" name="object 79"/>
          <p:cNvSpPr/>
          <p:nvPr/>
        </p:nvSpPr>
        <p:spPr>
          <a:xfrm>
            <a:off x="1445386" y="4670158"/>
            <a:ext cx="857758" cy="770763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1445374" y="4670145"/>
            <a:ext cx="857757" cy="770763"/>
          </a:xfrm>
          <a:custGeom>
            <a:avLst/>
            <a:gdLst/>
            <a:ahLst/>
            <a:cxnLst/>
            <a:rect l="l" t="t" r="r" b="b"/>
            <a:pathLst>
              <a:path w="857757" h="770763">
                <a:moveTo>
                  <a:pt x="0" y="770763"/>
                </a:moveTo>
                <a:lnTo>
                  <a:pt x="857757" y="770763"/>
                </a:lnTo>
                <a:lnTo>
                  <a:pt x="857757" y="0"/>
                </a:lnTo>
                <a:lnTo>
                  <a:pt x="0" y="0"/>
                </a:lnTo>
                <a:lnTo>
                  <a:pt x="0" y="770763"/>
                </a:lnTo>
                <a:close/>
              </a:path>
            </a:pathLst>
          </a:custGeom>
          <a:ln w="12280">
            <a:solidFill>
              <a:srgbClr val="F5821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1436217" y="3800119"/>
            <a:ext cx="857770" cy="770762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1436217" y="3800106"/>
            <a:ext cx="857757" cy="770763"/>
          </a:xfrm>
          <a:custGeom>
            <a:avLst/>
            <a:gdLst/>
            <a:ahLst/>
            <a:cxnLst/>
            <a:rect l="l" t="t" r="r" b="b"/>
            <a:pathLst>
              <a:path w="857757" h="770763">
                <a:moveTo>
                  <a:pt x="0" y="770763"/>
                </a:moveTo>
                <a:lnTo>
                  <a:pt x="857757" y="770763"/>
                </a:lnTo>
                <a:lnTo>
                  <a:pt x="857757" y="0"/>
                </a:lnTo>
                <a:lnTo>
                  <a:pt x="0" y="0"/>
                </a:lnTo>
                <a:lnTo>
                  <a:pt x="0" y="770763"/>
                </a:lnTo>
                <a:close/>
              </a:path>
            </a:pathLst>
          </a:custGeom>
          <a:ln w="12280">
            <a:solidFill>
              <a:srgbClr val="F5821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5709348" y="1096810"/>
            <a:ext cx="2199132" cy="3063240"/>
          </a:xfrm>
          <a:custGeom>
            <a:avLst/>
            <a:gdLst/>
            <a:ahLst/>
            <a:cxnLst/>
            <a:rect l="l" t="t" r="r" b="b"/>
            <a:pathLst>
              <a:path w="2199132" h="3063240">
                <a:moveTo>
                  <a:pt x="0" y="0"/>
                </a:moveTo>
                <a:lnTo>
                  <a:pt x="2199132" y="0"/>
                </a:lnTo>
                <a:lnTo>
                  <a:pt x="2199132" y="3063240"/>
                </a:lnTo>
                <a:lnTo>
                  <a:pt x="0" y="3063240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5687999" y="1077404"/>
            <a:ext cx="2062721" cy="2925089"/>
          </a:xfrm>
          <a:custGeom>
            <a:avLst/>
            <a:gdLst/>
            <a:ahLst/>
            <a:cxnLst/>
            <a:rect l="l" t="t" r="r" b="b"/>
            <a:pathLst>
              <a:path w="2062721" h="2925089">
                <a:moveTo>
                  <a:pt x="0" y="2925089"/>
                </a:moveTo>
                <a:lnTo>
                  <a:pt x="2062721" y="2925089"/>
                </a:lnTo>
                <a:lnTo>
                  <a:pt x="2062721" y="0"/>
                </a:lnTo>
                <a:lnTo>
                  <a:pt x="0" y="0"/>
                </a:lnTo>
                <a:lnTo>
                  <a:pt x="0" y="2925089"/>
                </a:lnTo>
                <a:close/>
              </a:path>
            </a:pathLst>
          </a:custGeom>
          <a:solidFill>
            <a:srgbClr val="4C4D4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5945301" y="3561759"/>
            <a:ext cx="1810943" cy="0"/>
          </a:xfrm>
          <a:custGeom>
            <a:avLst/>
            <a:gdLst/>
            <a:ahLst/>
            <a:cxnLst/>
            <a:rect l="l" t="t" r="r" b="b"/>
            <a:pathLst>
              <a:path w="1810943">
                <a:moveTo>
                  <a:pt x="0" y="0"/>
                </a:moveTo>
                <a:lnTo>
                  <a:pt x="1810943" y="0"/>
                </a:lnTo>
              </a:path>
            </a:pathLst>
          </a:custGeom>
          <a:ln w="16040">
            <a:solidFill>
              <a:srgbClr val="F5821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5948794" y="1077404"/>
            <a:ext cx="1801939" cy="635800"/>
          </a:xfrm>
          <a:custGeom>
            <a:avLst/>
            <a:gdLst/>
            <a:ahLst/>
            <a:cxnLst/>
            <a:rect l="l" t="t" r="r" b="b"/>
            <a:pathLst>
              <a:path w="1801939" h="635800">
                <a:moveTo>
                  <a:pt x="1801939" y="0"/>
                </a:moveTo>
                <a:lnTo>
                  <a:pt x="0" y="0"/>
                </a:lnTo>
                <a:lnTo>
                  <a:pt x="0" y="635800"/>
                </a:lnTo>
                <a:lnTo>
                  <a:pt x="1801939" y="635800"/>
                </a:lnTo>
                <a:lnTo>
                  <a:pt x="1801939" y="0"/>
                </a:lnTo>
                <a:close/>
              </a:path>
            </a:pathLst>
          </a:custGeom>
          <a:solidFill>
            <a:srgbClr val="F5821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5687998" y="1919799"/>
            <a:ext cx="622423" cy="1317218"/>
          </a:xfrm>
          <a:custGeom>
            <a:avLst/>
            <a:gdLst/>
            <a:ahLst/>
            <a:cxnLst/>
            <a:rect l="l" t="t" r="r" b="b"/>
            <a:pathLst>
              <a:path w="622423" h="1317218">
                <a:moveTo>
                  <a:pt x="74231" y="1316748"/>
                </a:moveTo>
                <a:lnTo>
                  <a:pt x="4394" y="1316748"/>
                </a:lnTo>
                <a:lnTo>
                  <a:pt x="9804" y="1317218"/>
                </a:lnTo>
                <a:lnTo>
                  <a:pt x="55081" y="1317193"/>
                </a:lnTo>
                <a:lnTo>
                  <a:pt x="73327" y="1316793"/>
                </a:lnTo>
                <a:lnTo>
                  <a:pt x="74231" y="1316748"/>
                </a:lnTo>
                <a:close/>
              </a:path>
              <a:path w="622423" h="1317218">
                <a:moveTo>
                  <a:pt x="0" y="925029"/>
                </a:moveTo>
                <a:lnTo>
                  <a:pt x="0" y="1317066"/>
                </a:lnTo>
                <a:lnTo>
                  <a:pt x="2641" y="1316901"/>
                </a:lnTo>
                <a:lnTo>
                  <a:pt x="4394" y="1316748"/>
                </a:lnTo>
                <a:lnTo>
                  <a:pt x="74231" y="1316748"/>
                </a:lnTo>
                <a:lnTo>
                  <a:pt x="119824" y="1312412"/>
                </a:lnTo>
                <a:lnTo>
                  <a:pt x="159402" y="1300257"/>
                </a:lnTo>
                <a:lnTo>
                  <a:pt x="199059" y="1276474"/>
                </a:lnTo>
                <a:lnTo>
                  <a:pt x="228995" y="1252254"/>
                </a:lnTo>
                <a:lnTo>
                  <a:pt x="264147" y="1220011"/>
                </a:lnTo>
                <a:lnTo>
                  <a:pt x="306589" y="1178601"/>
                </a:lnTo>
                <a:lnTo>
                  <a:pt x="358394" y="1126883"/>
                </a:lnTo>
                <a:lnTo>
                  <a:pt x="398903" y="1082891"/>
                </a:lnTo>
                <a:lnTo>
                  <a:pt x="435060" y="1036886"/>
                </a:lnTo>
                <a:lnTo>
                  <a:pt x="467111" y="989330"/>
                </a:lnTo>
                <a:lnTo>
                  <a:pt x="495301" y="940685"/>
                </a:lnTo>
                <a:lnTo>
                  <a:pt x="503040" y="925169"/>
                </a:lnTo>
                <a:lnTo>
                  <a:pt x="1930" y="925169"/>
                </a:lnTo>
                <a:lnTo>
                  <a:pt x="0" y="925029"/>
                </a:lnTo>
                <a:close/>
              </a:path>
              <a:path w="622423" h="1317218">
                <a:moveTo>
                  <a:pt x="622084" y="339534"/>
                </a:moveTo>
                <a:lnTo>
                  <a:pt x="9486" y="339534"/>
                </a:lnTo>
                <a:lnTo>
                  <a:pt x="36879" y="339879"/>
                </a:lnTo>
                <a:lnTo>
                  <a:pt x="62610" y="340865"/>
                </a:lnTo>
                <a:lnTo>
                  <a:pt x="109199" y="344479"/>
                </a:lnTo>
                <a:lnTo>
                  <a:pt x="149476" y="349805"/>
                </a:lnTo>
                <a:lnTo>
                  <a:pt x="198542" y="359754"/>
                </a:lnTo>
                <a:lnTo>
                  <a:pt x="243942" y="373686"/>
                </a:lnTo>
                <a:lnTo>
                  <a:pt x="273316" y="387083"/>
                </a:lnTo>
                <a:lnTo>
                  <a:pt x="273316" y="513295"/>
                </a:lnTo>
                <a:lnTo>
                  <a:pt x="274659" y="541876"/>
                </a:lnTo>
                <a:lnTo>
                  <a:pt x="275771" y="567698"/>
                </a:lnTo>
                <a:lnTo>
                  <a:pt x="276564" y="591007"/>
                </a:lnTo>
                <a:lnTo>
                  <a:pt x="276884" y="608435"/>
                </a:lnTo>
                <a:lnTo>
                  <a:pt x="276842" y="631065"/>
                </a:lnTo>
                <a:lnTo>
                  <a:pt x="272672" y="678440"/>
                </a:lnTo>
                <a:lnTo>
                  <a:pt x="260886" y="716447"/>
                </a:lnTo>
                <a:lnTo>
                  <a:pt x="239110" y="751715"/>
                </a:lnTo>
                <a:lnTo>
                  <a:pt x="204971" y="790869"/>
                </a:lnTo>
                <a:lnTo>
                  <a:pt x="156095" y="840536"/>
                </a:lnTo>
                <a:lnTo>
                  <a:pt x="123232" y="870101"/>
                </a:lnTo>
                <a:lnTo>
                  <a:pt x="78769" y="900127"/>
                </a:lnTo>
                <a:lnTo>
                  <a:pt x="42338" y="916589"/>
                </a:lnTo>
                <a:lnTo>
                  <a:pt x="4279" y="925118"/>
                </a:lnTo>
                <a:lnTo>
                  <a:pt x="1930" y="925169"/>
                </a:lnTo>
                <a:lnTo>
                  <a:pt x="503040" y="925169"/>
                </a:lnTo>
                <a:lnTo>
                  <a:pt x="541086" y="841972"/>
                </a:lnTo>
                <a:lnTo>
                  <a:pt x="559172" y="792828"/>
                </a:lnTo>
                <a:lnTo>
                  <a:pt x="574382" y="744440"/>
                </a:lnTo>
                <a:lnTo>
                  <a:pt x="586962" y="697272"/>
                </a:lnTo>
                <a:lnTo>
                  <a:pt x="597157" y="651783"/>
                </a:lnTo>
                <a:lnTo>
                  <a:pt x="605213" y="608435"/>
                </a:lnTo>
                <a:lnTo>
                  <a:pt x="611378" y="567691"/>
                </a:lnTo>
                <a:lnTo>
                  <a:pt x="619013" y="495859"/>
                </a:lnTo>
                <a:lnTo>
                  <a:pt x="622031" y="439978"/>
                </a:lnTo>
                <a:lnTo>
                  <a:pt x="622423" y="419173"/>
                </a:lnTo>
                <a:lnTo>
                  <a:pt x="622398" y="403741"/>
                </a:lnTo>
                <a:lnTo>
                  <a:pt x="622203" y="394144"/>
                </a:lnTo>
                <a:lnTo>
                  <a:pt x="622084" y="339534"/>
                </a:lnTo>
                <a:close/>
              </a:path>
              <a:path w="622423" h="1317218">
                <a:moveTo>
                  <a:pt x="0" y="279"/>
                </a:moveTo>
                <a:lnTo>
                  <a:pt x="0" y="339661"/>
                </a:lnTo>
                <a:lnTo>
                  <a:pt x="9486" y="339534"/>
                </a:lnTo>
                <a:lnTo>
                  <a:pt x="622084" y="339534"/>
                </a:lnTo>
                <a:lnTo>
                  <a:pt x="622084" y="106946"/>
                </a:lnTo>
                <a:lnTo>
                  <a:pt x="575562" y="77964"/>
                </a:lnTo>
                <a:lnTo>
                  <a:pt x="535686" y="54756"/>
                </a:lnTo>
                <a:lnTo>
                  <a:pt x="498896" y="36682"/>
                </a:lnTo>
                <a:lnTo>
                  <a:pt x="461630" y="23100"/>
                </a:lnTo>
                <a:lnTo>
                  <a:pt x="420328" y="13368"/>
                </a:lnTo>
                <a:lnTo>
                  <a:pt x="371430" y="6844"/>
                </a:lnTo>
                <a:lnTo>
                  <a:pt x="311375" y="2887"/>
                </a:lnTo>
                <a:lnTo>
                  <a:pt x="192585" y="360"/>
                </a:lnTo>
                <a:lnTo>
                  <a:pt x="0" y="279"/>
                </a:lnTo>
                <a:close/>
              </a:path>
              <a:path w="622423" h="1317218">
                <a:moveTo>
                  <a:pt x="20256" y="0"/>
                </a:moveTo>
                <a:lnTo>
                  <a:pt x="12598" y="292"/>
                </a:lnTo>
                <a:lnTo>
                  <a:pt x="179295" y="292"/>
                </a:lnTo>
                <a:lnTo>
                  <a:pt x="20256" y="0"/>
                </a:lnTo>
                <a:close/>
              </a:path>
            </a:pathLst>
          </a:custGeom>
          <a:solidFill>
            <a:srgbClr val="606163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8" name="object 88"/>
          <p:cNvSpPr txBox="1"/>
          <p:nvPr/>
        </p:nvSpPr>
        <p:spPr>
          <a:xfrm>
            <a:off x="5978000" y="3858676"/>
            <a:ext cx="314325" cy="50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50" spc="5" dirty="0">
                <a:solidFill>
                  <a:srgbClr val="FFFFFF"/>
                </a:solidFill>
                <a:latin typeface="Lucida Sans"/>
                <a:cs typeface="Lucida Sans"/>
                <a:hlinkClick r:id="rId2"/>
              </a:rPr>
              <a:t>ww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  <a:hlinkClick r:id="rId2"/>
              </a:rPr>
              <a:t>w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  <a:hlinkClick r:id="rId2"/>
              </a:rPr>
              <a:t>.dama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  <a:hlinkClick r:id="rId2"/>
              </a:rPr>
              <a:t>s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  <a:hlinkClick r:id="rId2"/>
              </a:rPr>
              <a:t>ec.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  <a:hlinkClick r:id="rId2"/>
              </a:rPr>
              <a:t>c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  <a:hlinkClick r:id="rId2"/>
              </a:rPr>
              <a:t>o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  <a:hlinkClick r:id="rId2"/>
              </a:rPr>
              <a:t>m</a:t>
            </a:r>
            <a:endParaRPr sz="250">
              <a:latin typeface="Lucida Sans"/>
              <a:cs typeface="Lucida Sans"/>
            </a:endParaRPr>
          </a:p>
        </p:txBody>
      </p:sp>
      <p:sp>
        <p:nvSpPr>
          <p:cNvPr id="89" name="object 89"/>
          <p:cNvSpPr/>
          <p:nvPr/>
        </p:nvSpPr>
        <p:spPr>
          <a:xfrm>
            <a:off x="7001539" y="3664720"/>
            <a:ext cx="648842" cy="240768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0" name="object 90"/>
          <p:cNvSpPr txBox="1"/>
          <p:nvPr/>
        </p:nvSpPr>
        <p:spPr>
          <a:xfrm>
            <a:off x="6701674" y="1144191"/>
            <a:ext cx="946785" cy="895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500" b="1" spc="5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500" b="1" spc="-5" dirty="0">
                <a:solidFill>
                  <a:srgbClr val="FFFFFF"/>
                </a:solidFill>
                <a:latin typeface="Trebuchet MS"/>
                <a:cs typeface="Trebuchet MS"/>
              </a:rPr>
              <a:t>h</a:t>
            </a:r>
            <a:r>
              <a:rPr sz="500" b="1" spc="15" dirty="0">
                <a:solidFill>
                  <a:srgbClr val="FFFFFF"/>
                </a:solidFill>
                <a:latin typeface="Trebuchet MS"/>
                <a:cs typeface="Trebuchet MS"/>
              </a:rPr>
              <a:t>y</a:t>
            </a:r>
            <a:r>
              <a:rPr sz="500" b="1" spc="40" dirty="0">
                <a:solidFill>
                  <a:srgbClr val="FFFFFF"/>
                </a:solidFill>
                <a:latin typeface="Trebuchet MS"/>
                <a:cs typeface="Trebuchet MS"/>
              </a:rPr>
              <a:t>sical</a:t>
            </a:r>
            <a:r>
              <a:rPr sz="500" b="1" spc="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500" b="1" spc="40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500" b="1" spc="1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500" b="1" spc="4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500" b="1" spc="25" dirty="0">
                <a:solidFill>
                  <a:srgbClr val="FFFFFF"/>
                </a:solidFill>
                <a:latin typeface="Trebuchet MS"/>
                <a:cs typeface="Trebuchet MS"/>
              </a:rPr>
              <a:t>tection</a:t>
            </a:r>
            <a:r>
              <a:rPr sz="500" b="1" spc="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500" b="1" spc="30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500" b="1" spc="15" dirty="0">
                <a:solidFill>
                  <a:srgbClr val="FFFFFF"/>
                </a:solidFill>
                <a:latin typeface="Trebuchet MS"/>
                <a:cs typeface="Trebuchet MS"/>
              </a:rPr>
              <a:t>y</a:t>
            </a:r>
            <a:r>
              <a:rPr sz="500" b="1" spc="45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500" b="1" spc="10" dirty="0">
                <a:solidFill>
                  <a:srgbClr val="FFFFFF"/>
                </a:solidFill>
                <a:latin typeface="Trebuchet MS"/>
                <a:cs typeface="Trebuchet MS"/>
              </a:rPr>
              <a:t>tems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6414310" y="1361991"/>
            <a:ext cx="1234440" cy="281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1" spc="100" dirty="0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sz="950" b="1" spc="7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950" b="1" spc="8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950" b="1" spc="45" dirty="0">
                <a:solidFill>
                  <a:srgbClr val="FFFFFF"/>
                </a:solidFill>
                <a:latin typeface="Trebuchet MS"/>
                <a:cs typeface="Trebuchet MS"/>
              </a:rPr>
              <a:t>rs</a:t>
            </a:r>
            <a:r>
              <a:rPr sz="950" b="1" spc="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50" b="1" spc="5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950" b="1" spc="5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950" b="1" spc="55" dirty="0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sz="950" b="1" spc="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950" b="1" spc="45" dirty="0">
                <a:solidFill>
                  <a:srgbClr val="FFFFFF"/>
                </a:solidFill>
                <a:latin typeface="Trebuchet MS"/>
                <a:cs typeface="Trebuchet MS"/>
              </a:rPr>
              <a:t>w</a:t>
            </a:r>
            <a:r>
              <a:rPr sz="950" b="1" spc="15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950" b="1" spc="2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950" b="1" spc="50" dirty="0">
                <a:solidFill>
                  <a:srgbClr val="FFFFFF"/>
                </a:solidFill>
                <a:latin typeface="Trebuchet MS"/>
                <a:cs typeface="Trebuchet MS"/>
              </a:rPr>
              <a:t>do</a:t>
            </a:r>
            <a:r>
              <a:rPr sz="950" b="1" spc="75" dirty="0">
                <a:solidFill>
                  <a:srgbClr val="FFFFFF"/>
                </a:solidFill>
                <a:latin typeface="Trebuchet MS"/>
                <a:cs typeface="Trebuchet MS"/>
              </a:rPr>
              <a:t>w</a:t>
            </a:r>
            <a:r>
              <a:rPr sz="950" b="1" spc="100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endParaRPr sz="950">
              <a:latin typeface="Trebuchet MS"/>
              <a:cs typeface="Trebuchet MS"/>
            </a:endParaRPr>
          </a:p>
          <a:p>
            <a:pPr marL="104775" algn="ctr">
              <a:lnSpc>
                <a:spcPct val="100000"/>
              </a:lnSpc>
              <a:spcBef>
                <a:spcPts val="550"/>
              </a:spcBef>
            </a:pPr>
            <a:r>
              <a:rPr sz="350" b="1" spc="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350" b="1" spc="30" dirty="0">
                <a:solidFill>
                  <a:srgbClr val="FFFFFF"/>
                </a:solidFill>
                <a:latin typeface="Trebuchet MS"/>
                <a:cs typeface="Trebuchet MS"/>
              </a:rPr>
              <a:t>he</a:t>
            </a:r>
            <a:r>
              <a:rPr sz="350" b="1" spc="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50" b="1" spc="20" dirty="0">
                <a:solidFill>
                  <a:srgbClr val="FFFFFF"/>
                </a:solidFill>
                <a:latin typeface="Trebuchet MS"/>
                <a:cs typeface="Trebuchet MS"/>
              </a:rPr>
              <a:t>clear</a:t>
            </a:r>
            <a:r>
              <a:rPr sz="350" b="1" spc="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50" b="1" spc="20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350" b="1" spc="30" dirty="0">
                <a:solidFill>
                  <a:srgbClr val="FFFFFF"/>
                </a:solidFill>
                <a:latin typeface="Trebuchet MS"/>
                <a:cs typeface="Trebuchet MS"/>
              </a:rPr>
              <a:t>hoice</a:t>
            </a:r>
            <a:r>
              <a:rPr sz="350" b="1" spc="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50" b="1" spc="30" dirty="0">
                <a:solidFill>
                  <a:srgbClr val="FFFFFF"/>
                </a:solidFill>
                <a:latin typeface="Trebuchet MS"/>
                <a:cs typeface="Trebuchet MS"/>
              </a:rPr>
              <a:t>f</a:t>
            </a:r>
            <a:r>
              <a:rPr sz="350" b="1" spc="4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350" b="1" spc="1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350" b="1" spc="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50" b="1" spc="25" dirty="0">
                <a:solidFill>
                  <a:srgbClr val="FFFFFF"/>
                </a:solidFill>
                <a:latin typeface="Trebuchet MS"/>
                <a:cs typeface="Trebuchet MS"/>
              </a:rPr>
              <a:t>well-p</a:t>
            </a:r>
            <a:r>
              <a:rPr sz="350" b="1" spc="1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350" b="1" spc="4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350" b="1" spc="25" dirty="0">
                <a:solidFill>
                  <a:srgbClr val="FFFFFF"/>
                </a:solidFill>
                <a:latin typeface="Trebuchet MS"/>
                <a:cs typeface="Trebuchet MS"/>
              </a:rPr>
              <a:t>te</a:t>
            </a:r>
            <a:r>
              <a:rPr sz="350" b="1" spc="30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350" b="1" spc="35" dirty="0">
                <a:solidFill>
                  <a:srgbClr val="FFFFFF"/>
                </a:solidFill>
                <a:latin typeface="Trebuchet MS"/>
                <a:cs typeface="Trebuchet MS"/>
              </a:rPr>
              <a:t>ted</a:t>
            </a:r>
            <a:r>
              <a:rPr sz="350" b="1" spc="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50" b="1" spc="25" dirty="0">
                <a:solidFill>
                  <a:srgbClr val="FFFFFF"/>
                </a:solidFill>
                <a:latin typeface="Trebuchet MS"/>
                <a:cs typeface="Trebuchet MS"/>
              </a:rPr>
              <a:t>building</a:t>
            </a:r>
            <a:r>
              <a:rPr sz="350" b="1" spc="50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endParaRPr sz="350">
              <a:latin typeface="Trebuchet MS"/>
              <a:cs typeface="Trebuchet MS"/>
            </a:endParaRPr>
          </a:p>
        </p:txBody>
      </p:sp>
      <p:sp>
        <p:nvSpPr>
          <p:cNvPr id="92" name="object 92"/>
          <p:cNvSpPr/>
          <p:nvPr/>
        </p:nvSpPr>
        <p:spPr>
          <a:xfrm>
            <a:off x="5953226" y="1077404"/>
            <a:ext cx="334848" cy="635800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5957392" y="2449868"/>
            <a:ext cx="485495" cy="436245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5957392" y="2449868"/>
            <a:ext cx="485495" cy="436245"/>
          </a:xfrm>
          <a:custGeom>
            <a:avLst/>
            <a:gdLst/>
            <a:ahLst/>
            <a:cxnLst/>
            <a:rect l="l" t="t" r="r" b="b"/>
            <a:pathLst>
              <a:path w="485495" h="436245">
                <a:moveTo>
                  <a:pt x="0" y="436245"/>
                </a:moveTo>
                <a:lnTo>
                  <a:pt x="485495" y="436245"/>
                </a:lnTo>
                <a:lnTo>
                  <a:pt x="485495" y="0"/>
                </a:lnTo>
                <a:lnTo>
                  <a:pt x="0" y="0"/>
                </a:lnTo>
                <a:lnTo>
                  <a:pt x="0" y="436245"/>
                </a:lnTo>
                <a:close/>
              </a:path>
            </a:pathLst>
          </a:custGeom>
          <a:ln w="6946">
            <a:solidFill>
              <a:srgbClr val="F5821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5957392" y="1967280"/>
            <a:ext cx="485495" cy="436245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5957392" y="1967280"/>
            <a:ext cx="485495" cy="436245"/>
          </a:xfrm>
          <a:custGeom>
            <a:avLst/>
            <a:gdLst/>
            <a:ahLst/>
            <a:cxnLst/>
            <a:rect l="l" t="t" r="r" b="b"/>
            <a:pathLst>
              <a:path w="485495" h="436245">
                <a:moveTo>
                  <a:pt x="0" y="436245"/>
                </a:moveTo>
                <a:lnTo>
                  <a:pt x="485495" y="436245"/>
                </a:lnTo>
                <a:lnTo>
                  <a:pt x="485495" y="0"/>
                </a:lnTo>
                <a:lnTo>
                  <a:pt x="0" y="0"/>
                </a:lnTo>
                <a:lnTo>
                  <a:pt x="0" y="436245"/>
                </a:lnTo>
                <a:close/>
              </a:path>
            </a:pathLst>
          </a:custGeom>
          <a:ln w="6946">
            <a:solidFill>
              <a:srgbClr val="F5821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5959855" y="2942310"/>
            <a:ext cx="485495" cy="436232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5959855" y="2942297"/>
            <a:ext cx="485495" cy="436245"/>
          </a:xfrm>
          <a:custGeom>
            <a:avLst/>
            <a:gdLst/>
            <a:ahLst/>
            <a:cxnLst/>
            <a:rect l="l" t="t" r="r" b="b"/>
            <a:pathLst>
              <a:path w="485495" h="436245">
                <a:moveTo>
                  <a:pt x="0" y="436245"/>
                </a:moveTo>
                <a:lnTo>
                  <a:pt x="485495" y="436245"/>
                </a:lnTo>
                <a:lnTo>
                  <a:pt x="485495" y="0"/>
                </a:lnTo>
                <a:lnTo>
                  <a:pt x="0" y="0"/>
                </a:lnTo>
                <a:lnTo>
                  <a:pt x="0" y="436245"/>
                </a:lnTo>
                <a:close/>
              </a:path>
            </a:pathLst>
          </a:custGeom>
          <a:ln w="6946">
            <a:solidFill>
              <a:srgbClr val="F5821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9" name="object 99"/>
          <p:cNvSpPr txBox="1"/>
          <p:nvPr/>
        </p:nvSpPr>
        <p:spPr>
          <a:xfrm>
            <a:off x="6506183" y="1951210"/>
            <a:ext cx="1146810" cy="3105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481330" algn="l"/>
              </a:tabLst>
            </a:pPr>
            <a:r>
              <a:rPr sz="300" b="1" spc="30" dirty="0">
                <a:solidFill>
                  <a:srgbClr val="F5821F"/>
                </a:solidFill>
                <a:latin typeface="Trebuchet MS"/>
                <a:cs typeface="Trebuchet MS"/>
              </a:rPr>
              <a:t>Blas</a:t>
            </a:r>
            <a:r>
              <a:rPr sz="300" b="1" spc="25" dirty="0">
                <a:solidFill>
                  <a:srgbClr val="F5821F"/>
                </a:solidFill>
                <a:latin typeface="Trebuchet MS"/>
                <a:cs typeface="Trebuchet MS"/>
              </a:rPr>
              <a:t>t</a:t>
            </a:r>
            <a:r>
              <a:rPr sz="300" b="1" spc="10" dirty="0">
                <a:solidFill>
                  <a:srgbClr val="F5821F"/>
                </a:solidFill>
                <a:latin typeface="Trebuchet MS"/>
                <a:cs typeface="Trebuchet MS"/>
              </a:rPr>
              <a:t> </a:t>
            </a:r>
            <a:r>
              <a:rPr sz="300" b="1" spc="30" dirty="0">
                <a:solidFill>
                  <a:srgbClr val="F5821F"/>
                </a:solidFill>
                <a:latin typeface="Trebuchet MS"/>
                <a:cs typeface="Trebuchet MS"/>
              </a:rPr>
              <a:t>mi</a:t>
            </a:r>
            <a:r>
              <a:rPr sz="300" b="1" spc="25" dirty="0">
                <a:solidFill>
                  <a:srgbClr val="F5821F"/>
                </a:solidFill>
                <a:latin typeface="Trebuchet MS"/>
                <a:cs typeface="Trebuchet MS"/>
              </a:rPr>
              <a:t>t</a:t>
            </a:r>
            <a:r>
              <a:rPr sz="300" b="1" spc="0" dirty="0">
                <a:solidFill>
                  <a:srgbClr val="F5821F"/>
                </a:solidFill>
                <a:latin typeface="Trebuchet MS"/>
                <a:cs typeface="Trebuchet MS"/>
              </a:rPr>
              <a:t>i</a:t>
            </a:r>
            <a:r>
              <a:rPr sz="300" b="1" spc="40" dirty="0">
                <a:solidFill>
                  <a:srgbClr val="F5821F"/>
                </a:solidFill>
                <a:latin typeface="Trebuchet MS"/>
                <a:cs typeface="Trebuchet MS"/>
              </a:rPr>
              <a:t>g</a:t>
            </a:r>
            <a:r>
              <a:rPr sz="300" b="1" spc="30" dirty="0">
                <a:solidFill>
                  <a:srgbClr val="F5821F"/>
                </a:solidFill>
                <a:latin typeface="Trebuchet MS"/>
                <a:cs typeface="Trebuchet MS"/>
              </a:rPr>
              <a:t>at</a:t>
            </a:r>
            <a:r>
              <a:rPr sz="300" b="1" spc="25" dirty="0">
                <a:solidFill>
                  <a:srgbClr val="F5821F"/>
                </a:solidFill>
                <a:latin typeface="Trebuchet MS"/>
                <a:cs typeface="Trebuchet MS"/>
              </a:rPr>
              <a:t>ion</a:t>
            </a:r>
            <a:r>
              <a:rPr sz="300" b="1" spc="0" dirty="0">
                <a:solidFill>
                  <a:srgbClr val="F5821F"/>
                </a:solidFill>
                <a:latin typeface="Trebuchet MS"/>
                <a:cs typeface="Trebuchet MS"/>
              </a:rPr>
              <a:t>	</a:t>
            </a:r>
            <a:r>
              <a:rPr sz="300" b="1" spc="-5" dirty="0">
                <a:solidFill>
                  <a:srgbClr val="F5821F"/>
                </a:solidFill>
                <a:latin typeface="Trebuchet MS"/>
                <a:cs typeface="Trebuchet MS"/>
              </a:rPr>
              <a:t>F</a:t>
            </a:r>
            <a:r>
              <a:rPr sz="300" b="1" spc="30" dirty="0">
                <a:solidFill>
                  <a:srgbClr val="F5821F"/>
                </a:solidFill>
                <a:latin typeface="Trebuchet MS"/>
                <a:cs typeface="Trebuchet MS"/>
              </a:rPr>
              <a:t>e</a:t>
            </a:r>
            <a:r>
              <a:rPr sz="300" b="1" spc="25" dirty="0">
                <a:solidFill>
                  <a:srgbClr val="F5821F"/>
                </a:solidFill>
                <a:latin typeface="Trebuchet MS"/>
                <a:cs typeface="Trebuchet MS"/>
              </a:rPr>
              <a:t>a</a:t>
            </a:r>
            <a:r>
              <a:rPr sz="300" b="1" spc="30" dirty="0">
                <a:solidFill>
                  <a:srgbClr val="F5821F"/>
                </a:solidFill>
                <a:latin typeface="Trebuchet MS"/>
                <a:cs typeface="Trebuchet MS"/>
              </a:rPr>
              <a:t>t</a:t>
            </a:r>
            <a:r>
              <a:rPr sz="300" b="1" spc="20" dirty="0">
                <a:solidFill>
                  <a:srgbClr val="F5821F"/>
                </a:solidFill>
                <a:latin typeface="Trebuchet MS"/>
                <a:cs typeface="Trebuchet MS"/>
              </a:rPr>
              <a:t>u</a:t>
            </a:r>
            <a:r>
              <a:rPr sz="300" b="1" spc="10" dirty="0">
                <a:solidFill>
                  <a:srgbClr val="F5821F"/>
                </a:solidFill>
                <a:latin typeface="Trebuchet MS"/>
                <a:cs typeface="Trebuchet MS"/>
              </a:rPr>
              <a:t>r</a:t>
            </a:r>
            <a:r>
              <a:rPr sz="300" b="1" spc="35" dirty="0">
                <a:solidFill>
                  <a:srgbClr val="F5821F"/>
                </a:solidFill>
                <a:latin typeface="Trebuchet MS"/>
                <a:cs typeface="Trebuchet MS"/>
              </a:rPr>
              <a:t>es</a:t>
            </a:r>
            <a:r>
              <a:rPr sz="300" b="1" spc="10" dirty="0">
                <a:solidFill>
                  <a:srgbClr val="F5821F"/>
                </a:solidFill>
                <a:latin typeface="Trebuchet MS"/>
                <a:cs typeface="Trebuchet MS"/>
              </a:rPr>
              <a:t> </a:t>
            </a:r>
            <a:r>
              <a:rPr sz="300" b="1" spc="65" dirty="0">
                <a:solidFill>
                  <a:srgbClr val="F5821F"/>
                </a:solidFill>
                <a:latin typeface="Trebuchet MS"/>
                <a:cs typeface="Trebuchet MS"/>
              </a:rPr>
              <a:t>&amp;</a:t>
            </a:r>
            <a:r>
              <a:rPr sz="300" b="1" spc="10" dirty="0">
                <a:solidFill>
                  <a:srgbClr val="F5821F"/>
                </a:solidFill>
                <a:latin typeface="Trebuchet MS"/>
                <a:cs typeface="Trebuchet MS"/>
              </a:rPr>
              <a:t> </a:t>
            </a:r>
            <a:r>
              <a:rPr sz="300" b="1" spc="30" dirty="0">
                <a:solidFill>
                  <a:srgbClr val="F5821F"/>
                </a:solidFill>
                <a:latin typeface="Trebuchet MS"/>
                <a:cs typeface="Trebuchet MS"/>
              </a:rPr>
              <a:t>be</a:t>
            </a:r>
            <a:r>
              <a:rPr sz="300" b="1" spc="25" dirty="0">
                <a:solidFill>
                  <a:srgbClr val="F5821F"/>
                </a:solidFill>
                <a:latin typeface="Trebuchet MS"/>
                <a:cs typeface="Trebuchet MS"/>
              </a:rPr>
              <a:t>n</a:t>
            </a:r>
            <a:r>
              <a:rPr sz="300" b="1" spc="15" dirty="0">
                <a:solidFill>
                  <a:srgbClr val="F5821F"/>
                </a:solidFill>
                <a:latin typeface="Trebuchet MS"/>
                <a:cs typeface="Trebuchet MS"/>
              </a:rPr>
              <a:t>efi</a:t>
            </a:r>
            <a:r>
              <a:rPr sz="300" b="1" spc="20" dirty="0">
                <a:solidFill>
                  <a:srgbClr val="F5821F"/>
                </a:solidFill>
                <a:latin typeface="Trebuchet MS"/>
                <a:cs typeface="Trebuchet MS"/>
              </a:rPr>
              <a:t>t</a:t>
            </a:r>
            <a:r>
              <a:rPr sz="300" b="1" spc="45" dirty="0">
                <a:solidFill>
                  <a:srgbClr val="F5821F"/>
                </a:solidFill>
                <a:latin typeface="Trebuchet MS"/>
                <a:cs typeface="Trebuchet MS"/>
              </a:rPr>
              <a:t>s</a:t>
            </a:r>
            <a:endParaRPr sz="300">
              <a:latin typeface="Trebuchet MS"/>
              <a:cs typeface="Trebuchet MS"/>
            </a:endParaRPr>
          </a:p>
          <a:p>
            <a:pPr marL="12700" marR="6350">
              <a:lnSpc>
                <a:spcPts val="300"/>
              </a:lnSpc>
              <a:spcBef>
                <a:spcPts val="215"/>
              </a:spcBef>
              <a:tabLst>
                <a:tab pos="544195" algn="l"/>
              </a:tabLst>
            </a:pPr>
            <a:r>
              <a:rPr sz="250" spc="-30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he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bla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mitig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a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ti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ons window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 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45" dirty="0">
                <a:solidFill>
                  <a:srgbClr val="FFFFFF"/>
                </a:solidFill>
                <a:latin typeface="Lucida Sans"/>
                <a:cs typeface="Lucida Sans"/>
              </a:rPr>
              <a:t>•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    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Cu</a:t>
            </a:r>
            <a:r>
              <a:rPr sz="250" spc="-25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to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mis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ed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ol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u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ti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ons 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th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a</a:t>
            </a:r>
            <a:r>
              <a:rPr sz="250" spc="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me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sp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ecial sy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em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include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s 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c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mme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cial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          </a:t>
            </a:r>
            <a:r>
              <a:rPr sz="250" spc="3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a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chi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ectu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al 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equi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eme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n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ts,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including 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f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f-the-shelf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ol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u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ti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ons as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	tho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5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o</a:t>
            </a:r>
            <a:r>
              <a:rPr sz="250" spc="5" dirty="0">
                <a:solidFill>
                  <a:srgbClr val="FFFFFF"/>
                </a:solidFill>
                <a:latin typeface="Lucida Sans"/>
                <a:cs typeface="Lucida Sans"/>
              </a:rPr>
              <a:t>f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hi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to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ical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and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li</a:t>
            </a:r>
            <a:r>
              <a:rPr sz="250" spc="-25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ted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buildings 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well as tail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or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made 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p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ojects.</a:t>
            </a:r>
            <a:endParaRPr sz="250">
              <a:latin typeface="Lucida Sans"/>
              <a:cs typeface="Lucida Sans"/>
            </a:endParaRPr>
          </a:p>
          <a:p>
            <a:pPr marL="12700" marR="13335">
              <a:lnSpc>
                <a:spcPts val="300"/>
              </a:lnSpc>
              <a:tabLst>
                <a:tab pos="544195" algn="l"/>
              </a:tabLst>
            </a:pP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A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ll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p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ducts a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5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ba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ed on 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a     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45" dirty="0">
                <a:solidFill>
                  <a:srgbClr val="FFFFFF"/>
                </a:solidFill>
                <a:latin typeface="Lucida Sans"/>
                <a:cs typeface="Lucida Sans"/>
              </a:rPr>
              <a:t>•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    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A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vailable as 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fixed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o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o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p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able windows 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ene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gy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ab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bing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sy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em.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	with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tilt, tu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n o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sliding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f</a:t>
            </a:r>
            <a:r>
              <a:rPr sz="250" spc="5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atu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5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s and</a:t>
            </a:r>
            <a:endParaRPr sz="250">
              <a:latin typeface="Lucida Sans"/>
              <a:cs typeface="Lucida Sans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7037880" y="2248023"/>
            <a:ext cx="255904" cy="50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as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cu</a:t>
            </a:r>
            <a:r>
              <a:rPr sz="250" spc="-3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tain walls</a:t>
            </a:r>
            <a:endParaRPr sz="250">
              <a:latin typeface="Lucida Sans"/>
              <a:cs typeface="Lucida Sans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6975340" y="2324341"/>
            <a:ext cx="643255" cy="1244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4930" marR="6350" indent="-62865">
              <a:lnSpc>
                <a:spcPts val="300"/>
              </a:lnSpc>
              <a:buClr>
                <a:srgbClr val="FFFFFF"/>
              </a:buClr>
              <a:buFont typeface="Lucida Sans"/>
              <a:buChar char="•"/>
              <a:tabLst>
                <a:tab pos="74930" algn="l"/>
              </a:tabLst>
            </a:pP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Easy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in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tall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a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ti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on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in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new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and older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buildings.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Ma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y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b</a:t>
            </a:r>
            <a:r>
              <a:rPr sz="250" spc="5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fi</a:t>
            </a:r>
            <a:r>
              <a:rPr sz="250" spc="-2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ted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b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ehind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exi</a:t>
            </a:r>
            <a:r>
              <a:rPr sz="250" spc="-25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15" dirty="0">
                <a:solidFill>
                  <a:srgbClr val="FFFFFF"/>
                </a:solidFill>
                <a:latin typeface="Lucida Sans"/>
                <a:cs typeface="Lucida Sans"/>
              </a:rPr>
              <a:t>- 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ing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windows</a:t>
            </a:r>
            <a:endParaRPr sz="250">
              <a:latin typeface="Lucida Sans"/>
              <a:cs typeface="Lucida Sans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6506183" y="2436242"/>
            <a:ext cx="1082040" cy="1600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325"/>
              </a:lnSpc>
            </a:pPr>
            <a:r>
              <a:rPr sz="300" b="1" spc="20" dirty="0">
                <a:solidFill>
                  <a:srgbClr val="F5821F"/>
                </a:solidFill>
                <a:latin typeface="Trebuchet MS"/>
                <a:cs typeface="Trebuchet MS"/>
              </a:rPr>
              <a:t>Ballis</a:t>
            </a:r>
            <a:r>
              <a:rPr sz="300" b="1" spc="30" dirty="0">
                <a:solidFill>
                  <a:srgbClr val="F5821F"/>
                </a:solidFill>
                <a:latin typeface="Trebuchet MS"/>
                <a:cs typeface="Trebuchet MS"/>
              </a:rPr>
              <a:t>t</a:t>
            </a:r>
            <a:r>
              <a:rPr sz="300" b="1" spc="10" dirty="0">
                <a:solidFill>
                  <a:srgbClr val="F5821F"/>
                </a:solidFill>
                <a:latin typeface="Trebuchet MS"/>
                <a:cs typeface="Trebuchet MS"/>
              </a:rPr>
              <a:t>ic </a:t>
            </a:r>
            <a:r>
              <a:rPr sz="300" b="1" spc="5" dirty="0">
                <a:solidFill>
                  <a:srgbClr val="F5821F"/>
                </a:solidFill>
                <a:latin typeface="Trebuchet MS"/>
                <a:cs typeface="Trebuchet MS"/>
              </a:rPr>
              <a:t>r</a:t>
            </a:r>
            <a:r>
              <a:rPr sz="300" b="1" spc="30" dirty="0">
                <a:solidFill>
                  <a:srgbClr val="F5821F"/>
                </a:solidFill>
                <a:latin typeface="Trebuchet MS"/>
                <a:cs typeface="Trebuchet MS"/>
              </a:rPr>
              <a:t>esistan</a:t>
            </a:r>
            <a:r>
              <a:rPr sz="300" b="1" spc="20" dirty="0">
                <a:solidFill>
                  <a:srgbClr val="F5821F"/>
                </a:solidFill>
                <a:latin typeface="Trebuchet MS"/>
                <a:cs typeface="Trebuchet MS"/>
              </a:rPr>
              <a:t>ce</a:t>
            </a:r>
            <a:endParaRPr sz="300">
              <a:latin typeface="Trebuchet MS"/>
              <a:cs typeface="Trebuchet MS"/>
            </a:endParaRPr>
          </a:p>
          <a:p>
            <a:pPr marL="544195" indent="-62865">
              <a:lnSpc>
                <a:spcPts val="265"/>
              </a:lnSpc>
              <a:buClr>
                <a:srgbClr val="FFFFFF"/>
              </a:buClr>
              <a:buFont typeface="Lucida Sans"/>
              <a:buChar char="•"/>
              <a:tabLst>
                <a:tab pos="544195" algn="l"/>
              </a:tabLst>
            </a:pP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Anch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age witho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u</a:t>
            </a:r>
            <a:r>
              <a:rPr sz="250" spc="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i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n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f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ing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with</a:t>
            </a:r>
            <a:endParaRPr sz="250">
              <a:latin typeface="Lucida Sans"/>
              <a:cs typeface="Lucida Sans"/>
            </a:endParaRPr>
          </a:p>
          <a:p>
            <a:pPr marL="12700" marR="216535">
              <a:lnSpc>
                <a:spcPts val="270"/>
              </a:lnSpc>
              <a:spcBef>
                <a:spcPts val="30"/>
              </a:spcBef>
              <a:tabLst>
                <a:tab pos="544195" algn="l"/>
              </a:tabLst>
            </a:pPr>
            <a:r>
              <a:rPr sz="250" spc="-30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he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p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duct 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p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ovides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	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building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c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mp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one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n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ts e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ff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ective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p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ecti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on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again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a</a:t>
            </a:r>
            <a:endParaRPr sz="250">
              <a:latin typeface="Lucida Sans"/>
              <a:cs typeface="Lucida Sans"/>
            </a:endParaRPr>
          </a:p>
        </p:txBody>
      </p:sp>
      <p:sp>
        <p:nvSpPr>
          <p:cNvPr id="103" name="object 103"/>
          <p:cNvSpPr txBox="1"/>
          <p:nvPr/>
        </p:nvSpPr>
        <p:spPr>
          <a:xfrm>
            <a:off x="6506183" y="2585739"/>
            <a:ext cx="1089660" cy="882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300"/>
              </a:lnSpc>
            </a:pP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va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i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5" dirty="0">
                <a:solidFill>
                  <a:srgbClr val="FFFFFF"/>
                </a:solidFill>
                <a:latin typeface="Lucida Sans"/>
                <a:cs typeface="Lucida Sans"/>
              </a:rPr>
              <a:t>ty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o</a:t>
            </a:r>
            <a:r>
              <a:rPr sz="250" spc="5" dirty="0">
                <a:solidFill>
                  <a:srgbClr val="FFFFFF"/>
                </a:solidFill>
                <a:latin typeface="Lucida Sans"/>
                <a:cs typeface="Lucida Sans"/>
              </a:rPr>
              <a:t>f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balli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tics th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5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a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ts.     </a:t>
            </a:r>
            <a:r>
              <a:rPr sz="250" spc="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45" dirty="0">
                <a:solidFill>
                  <a:srgbClr val="FFFFFF"/>
                </a:solidFill>
                <a:latin typeface="Lucida Sans"/>
                <a:cs typeface="Lucida Sans"/>
              </a:rPr>
              <a:t>•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    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C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mplian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c</a:t>
            </a:r>
            <a:r>
              <a:rPr sz="250" spc="5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with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rict </a:t>
            </a:r>
            <a:r>
              <a:rPr sz="250" spc="5" dirty="0">
                <a:solidFill>
                  <a:srgbClr val="FFFFFF"/>
                </a:solidFill>
                <a:latin typeface="Lucida Sans"/>
                <a:cs typeface="Lucida Sans"/>
              </a:rPr>
              <a:t>we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a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ther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and</a:t>
            </a:r>
            <a:endParaRPr sz="250">
              <a:latin typeface="Lucida Sans"/>
              <a:cs typeface="Lucida Sans"/>
            </a:endParaRPr>
          </a:p>
          <a:p>
            <a:pPr marL="544195">
              <a:lnSpc>
                <a:spcPts val="300"/>
              </a:lnSpc>
            </a:pP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thermal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specific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a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ti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ons</a:t>
            </a:r>
            <a:endParaRPr sz="250">
              <a:latin typeface="Lucida Sans"/>
              <a:cs typeface="Lucida Sans"/>
            </a:endParaRPr>
          </a:p>
        </p:txBody>
      </p:sp>
      <p:sp>
        <p:nvSpPr>
          <p:cNvPr id="104" name="object 104"/>
          <p:cNvSpPr txBox="1"/>
          <p:nvPr/>
        </p:nvSpPr>
        <p:spPr>
          <a:xfrm>
            <a:off x="6975340" y="2699580"/>
            <a:ext cx="696595" cy="200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4930" marR="6350" indent="-62865">
              <a:lnSpc>
                <a:spcPts val="300"/>
              </a:lnSpc>
              <a:buClr>
                <a:srgbClr val="FFFFFF"/>
              </a:buClr>
              <a:buFont typeface="Lucida Sans"/>
              <a:buChar char="•"/>
              <a:tabLst>
                <a:tab pos="74930" algn="l"/>
              </a:tabLst>
            </a:pPr>
            <a:r>
              <a:rPr sz="250" spc="5" dirty="0">
                <a:solidFill>
                  <a:srgbClr val="FFFFFF"/>
                </a:solidFill>
                <a:latin typeface="Lucida Sans"/>
                <a:cs typeface="Lucida Sans"/>
              </a:rPr>
              <a:t>We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p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ovide 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Cu</a:t>
            </a:r>
            <a:r>
              <a:rPr sz="250" spc="-35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tin </a:t>
            </a:r>
            <a:r>
              <a:rPr sz="250" spc="10" dirty="0">
                <a:solidFill>
                  <a:srgbClr val="FFFFFF"/>
                </a:solidFill>
                <a:latin typeface="Lucida Sans"/>
                <a:cs typeface="Lucida Sans"/>
              </a:rPr>
              <a:t>W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alls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in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all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bla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5" dirty="0">
                <a:solidFill>
                  <a:srgbClr val="FFFFFF"/>
                </a:solidFill>
                <a:latin typeface="Lucida Sans"/>
                <a:cs typeface="Lucida Sans"/>
              </a:rPr>
              <a:t>t 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l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vels. 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It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Is de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signed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t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b</a:t>
            </a:r>
            <a:r>
              <a:rPr sz="250" spc="5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u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ed inde</a:t>
            </a:r>
            <a:r>
              <a:rPr sz="250" spc="15" dirty="0">
                <a:solidFill>
                  <a:srgbClr val="FFFFFF"/>
                </a:solidFill>
                <a:latin typeface="Lucida Sans"/>
                <a:cs typeface="Lucida Sans"/>
              </a:rPr>
              <a:t>-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p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ende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n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l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y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o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as an i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n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eg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ated sy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em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in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new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o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exi</a:t>
            </a:r>
            <a:r>
              <a:rPr sz="250" spc="-25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ting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buildings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f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almo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a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n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y typ</a:t>
            </a:r>
            <a:r>
              <a:rPr sz="250" spc="5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o</a:t>
            </a:r>
            <a:r>
              <a:rPr sz="250" spc="5" dirty="0">
                <a:solidFill>
                  <a:srgbClr val="FFFFFF"/>
                </a:solidFill>
                <a:latin typeface="Lucida Sans"/>
                <a:cs typeface="Lucida Sans"/>
              </a:rPr>
              <a:t>f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building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.</a:t>
            </a:r>
            <a:endParaRPr sz="250">
              <a:latin typeface="Lucida Sans"/>
              <a:cs typeface="Lucida Sans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6506183" y="2927306"/>
            <a:ext cx="889635" cy="590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481330" algn="l"/>
              </a:tabLst>
            </a:pPr>
            <a:r>
              <a:rPr sz="300" b="1" spc="-5" dirty="0">
                <a:solidFill>
                  <a:srgbClr val="F5821F"/>
                </a:solidFill>
                <a:latin typeface="Trebuchet MS"/>
                <a:cs typeface="Trebuchet MS"/>
              </a:rPr>
              <a:t>F</a:t>
            </a:r>
            <a:r>
              <a:rPr sz="300" b="1" spc="40" dirty="0">
                <a:solidFill>
                  <a:srgbClr val="F5821F"/>
                </a:solidFill>
                <a:latin typeface="Trebuchet MS"/>
                <a:cs typeface="Trebuchet MS"/>
              </a:rPr>
              <a:t>o</a:t>
            </a:r>
            <a:r>
              <a:rPr sz="300" b="1" spc="10" dirty="0">
                <a:solidFill>
                  <a:srgbClr val="F5821F"/>
                </a:solidFill>
                <a:latin typeface="Trebuchet MS"/>
                <a:cs typeface="Trebuchet MS"/>
              </a:rPr>
              <a:t>r</a:t>
            </a:r>
            <a:r>
              <a:rPr sz="300" b="1" spc="25" dirty="0">
                <a:solidFill>
                  <a:srgbClr val="F5821F"/>
                </a:solidFill>
                <a:latin typeface="Trebuchet MS"/>
                <a:cs typeface="Trebuchet MS"/>
              </a:rPr>
              <a:t>ced</a:t>
            </a:r>
            <a:r>
              <a:rPr sz="300" b="1" spc="10" dirty="0">
                <a:solidFill>
                  <a:srgbClr val="F5821F"/>
                </a:solidFill>
                <a:latin typeface="Trebuchet MS"/>
                <a:cs typeface="Trebuchet MS"/>
              </a:rPr>
              <a:t> </a:t>
            </a:r>
            <a:r>
              <a:rPr sz="300" b="1" spc="30" dirty="0">
                <a:solidFill>
                  <a:srgbClr val="F5821F"/>
                </a:solidFill>
                <a:latin typeface="Trebuchet MS"/>
                <a:cs typeface="Trebuchet MS"/>
              </a:rPr>
              <a:t>e</a:t>
            </a:r>
            <a:r>
              <a:rPr sz="300" b="1" spc="25" dirty="0">
                <a:solidFill>
                  <a:srgbClr val="F5821F"/>
                </a:solidFill>
                <a:latin typeface="Trebuchet MS"/>
                <a:cs typeface="Trebuchet MS"/>
              </a:rPr>
              <a:t>n</a:t>
            </a:r>
            <a:r>
              <a:rPr sz="300" b="1" spc="15" dirty="0">
                <a:solidFill>
                  <a:srgbClr val="F5821F"/>
                </a:solidFill>
                <a:latin typeface="Trebuchet MS"/>
                <a:cs typeface="Trebuchet MS"/>
              </a:rPr>
              <a:t>t</a:t>
            </a:r>
            <a:r>
              <a:rPr sz="300" b="1" spc="25" dirty="0">
                <a:solidFill>
                  <a:srgbClr val="F5821F"/>
                </a:solidFill>
                <a:latin typeface="Trebuchet MS"/>
                <a:cs typeface="Trebuchet MS"/>
              </a:rPr>
              <a:t>r</a:t>
            </a:r>
            <a:r>
              <a:rPr sz="300" b="1" spc="20" dirty="0">
                <a:solidFill>
                  <a:srgbClr val="F5821F"/>
                </a:solidFill>
                <a:latin typeface="Trebuchet MS"/>
                <a:cs typeface="Trebuchet MS"/>
              </a:rPr>
              <a:t>y</a:t>
            </a:r>
            <a:r>
              <a:rPr sz="300" b="1" spc="0" dirty="0">
                <a:solidFill>
                  <a:srgbClr val="F5821F"/>
                </a:solidFill>
                <a:latin typeface="Trebuchet MS"/>
                <a:cs typeface="Trebuchet MS"/>
              </a:rPr>
              <a:t>	</a:t>
            </a:r>
            <a:r>
              <a:rPr sz="300" b="1" spc="20" dirty="0">
                <a:solidFill>
                  <a:srgbClr val="F5821F"/>
                </a:solidFill>
                <a:latin typeface="Trebuchet MS"/>
                <a:cs typeface="Trebuchet MS"/>
              </a:rPr>
              <a:t>P</a:t>
            </a:r>
            <a:r>
              <a:rPr sz="300" b="1" spc="10" dirty="0">
                <a:solidFill>
                  <a:srgbClr val="F5821F"/>
                </a:solidFill>
                <a:latin typeface="Trebuchet MS"/>
                <a:cs typeface="Trebuchet MS"/>
              </a:rPr>
              <a:t>r</a:t>
            </a:r>
            <a:r>
              <a:rPr sz="300" b="1" spc="30" dirty="0">
                <a:solidFill>
                  <a:srgbClr val="F5821F"/>
                </a:solidFill>
                <a:latin typeface="Trebuchet MS"/>
                <a:cs typeface="Trebuchet MS"/>
              </a:rPr>
              <a:t>oven</a:t>
            </a:r>
            <a:r>
              <a:rPr sz="300" b="1" spc="10" dirty="0">
                <a:solidFill>
                  <a:srgbClr val="F5821F"/>
                </a:solidFill>
                <a:latin typeface="Trebuchet MS"/>
                <a:cs typeface="Trebuchet MS"/>
              </a:rPr>
              <a:t> </a:t>
            </a:r>
            <a:r>
              <a:rPr sz="300" b="1" spc="20" dirty="0">
                <a:solidFill>
                  <a:srgbClr val="F5821F"/>
                </a:solidFill>
                <a:latin typeface="Trebuchet MS"/>
                <a:cs typeface="Trebuchet MS"/>
              </a:rPr>
              <a:t>te</a:t>
            </a:r>
            <a:r>
              <a:rPr sz="300" b="1" spc="25" dirty="0">
                <a:solidFill>
                  <a:srgbClr val="F5821F"/>
                </a:solidFill>
                <a:latin typeface="Trebuchet MS"/>
                <a:cs typeface="Trebuchet MS"/>
              </a:rPr>
              <a:t>c</a:t>
            </a:r>
            <a:r>
              <a:rPr sz="300" b="1" spc="30" dirty="0">
                <a:solidFill>
                  <a:srgbClr val="F5821F"/>
                </a:solidFill>
                <a:latin typeface="Trebuchet MS"/>
                <a:cs typeface="Trebuchet MS"/>
              </a:rPr>
              <a:t>hnolo</a:t>
            </a:r>
            <a:r>
              <a:rPr sz="300" b="1" spc="35" dirty="0">
                <a:solidFill>
                  <a:srgbClr val="F5821F"/>
                </a:solidFill>
                <a:latin typeface="Trebuchet MS"/>
                <a:cs typeface="Trebuchet MS"/>
              </a:rPr>
              <a:t>g</a:t>
            </a:r>
            <a:r>
              <a:rPr sz="300" b="1" spc="20" dirty="0">
                <a:solidFill>
                  <a:srgbClr val="F5821F"/>
                </a:solidFill>
                <a:latin typeface="Trebuchet MS"/>
                <a:cs typeface="Trebuchet MS"/>
              </a:rPr>
              <a:t>y</a:t>
            </a:r>
            <a:endParaRPr sz="300">
              <a:latin typeface="Trebuchet MS"/>
              <a:cs typeface="Trebuchet MS"/>
            </a:endParaRPr>
          </a:p>
        </p:txBody>
      </p:sp>
      <p:sp>
        <p:nvSpPr>
          <p:cNvPr id="106" name="object 106"/>
          <p:cNvSpPr txBox="1"/>
          <p:nvPr/>
        </p:nvSpPr>
        <p:spPr>
          <a:xfrm>
            <a:off x="6975340" y="3000246"/>
            <a:ext cx="747395" cy="1244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350">
              <a:lnSpc>
                <a:spcPts val="300"/>
              </a:lnSpc>
            </a:pPr>
            <a:r>
              <a:rPr sz="250" spc="-30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he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ene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rgy-ab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bing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sy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em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has an o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u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tand</a:t>
            </a:r>
            <a:r>
              <a:rPr sz="250" spc="15" dirty="0">
                <a:solidFill>
                  <a:srgbClr val="FFFFFF"/>
                </a:solidFill>
                <a:latin typeface="Lucida Sans"/>
                <a:cs typeface="Lucida Sans"/>
              </a:rPr>
              <a:t>- 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ing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ability t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limit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load 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an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f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er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t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the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su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oun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d</a:t>
            </a:r>
            <a:r>
              <a:rPr sz="250" spc="15" dirty="0">
                <a:solidFill>
                  <a:srgbClr val="FFFFFF"/>
                </a:solidFill>
                <a:latin typeface="Lucida Sans"/>
                <a:cs typeface="Lucida Sans"/>
              </a:rPr>
              <a:t>- 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ing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wall. 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So,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should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a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b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mb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hit, 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the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impact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o</a:t>
            </a:r>
            <a:r>
              <a:rPr sz="250" spc="5" dirty="0">
                <a:solidFill>
                  <a:srgbClr val="FFFFFF"/>
                </a:solidFill>
                <a:latin typeface="Lucida Sans"/>
                <a:cs typeface="Lucida Sans"/>
              </a:rPr>
              <a:t>f</a:t>
            </a:r>
            <a:endParaRPr sz="250">
              <a:latin typeface="Lucida Sans"/>
              <a:cs typeface="Lucida Sans"/>
            </a:endParaRPr>
          </a:p>
        </p:txBody>
      </p:sp>
      <p:sp>
        <p:nvSpPr>
          <p:cNvPr id="107" name="object 107"/>
          <p:cNvSpPr txBox="1"/>
          <p:nvPr/>
        </p:nvSpPr>
        <p:spPr>
          <a:xfrm>
            <a:off x="6975340" y="3111548"/>
            <a:ext cx="687705" cy="50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the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bla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is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5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asil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y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c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n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tained. </a:t>
            </a:r>
            <a:r>
              <a:rPr sz="250" spc="-30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his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elimin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a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5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endParaRPr sz="250">
              <a:latin typeface="Lucida Sans"/>
              <a:cs typeface="Lucida Sans"/>
            </a:endParaRPr>
          </a:p>
        </p:txBody>
      </p:sp>
      <p:sp>
        <p:nvSpPr>
          <p:cNvPr id="108" name="object 108"/>
          <p:cNvSpPr txBox="1"/>
          <p:nvPr/>
        </p:nvSpPr>
        <p:spPr>
          <a:xfrm>
            <a:off x="6506183" y="3123581"/>
            <a:ext cx="1196340" cy="76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50"/>
              </a:lnSpc>
            </a:pP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again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f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c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ed 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n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y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a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f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er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EN</a:t>
            </a:r>
            <a:endParaRPr sz="250">
              <a:latin typeface="Lucida Sans"/>
              <a:cs typeface="Lucida Sans"/>
            </a:endParaRPr>
          </a:p>
          <a:p>
            <a:pPr marL="481330">
              <a:lnSpc>
                <a:spcPts val="250"/>
              </a:lnSpc>
            </a:pP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the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need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f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massive,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ungainl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y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window f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ames</a:t>
            </a:r>
            <a:endParaRPr sz="250">
              <a:latin typeface="Lucida Sans"/>
              <a:cs typeface="Lucida Sans"/>
            </a:endParaRPr>
          </a:p>
        </p:txBody>
      </p:sp>
      <p:sp>
        <p:nvSpPr>
          <p:cNvPr id="109" name="object 109"/>
          <p:cNvSpPr txBox="1"/>
          <p:nvPr/>
        </p:nvSpPr>
        <p:spPr>
          <a:xfrm>
            <a:off x="6975340" y="3187866"/>
            <a:ext cx="742315" cy="2578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39370">
              <a:lnSpc>
                <a:spcPts val="300"/>
              </a:lnSpc>
            </a:pP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and 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heavy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glazing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units 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th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a</a:t>
            </a:r>
            <a:r>
              <a:rPr sz="250" spc="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d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act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f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m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the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building’s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ove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all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a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pp</a:t>
            </a:r>
            <a:r>
              <a:rPr sz="250" spc="5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a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an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c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e.</a:t>
            </a:r>
            <a:endParaRPr sz="250">
              <a:latin typeface="Lucida Sans"/>
              <a:cs typeface="Lucida Sans"/>
            </a:endParaRPr>
          </a:p>
          <a:p>
            <a:pPr marL="12700" marR="6350">
              <a:lnSpc>
                <a:spcPts val="300"/>
              </a:lnSpc>
              <a:spcBef>
                <a:spcPts val="160"/>
              </a:spcBef>
            </a:pP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When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mou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n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ted on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exi</a:t>
            </a:r>
            <a:r>
              <a:rPr sz="250" spc="-25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ting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buildings,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the 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windows 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p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ovide an 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exc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p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ti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onal l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vel o</a:t>
            </a:r>
            <a:r>
              <a:rPr sz="250" spc="5" dirty="0">
                <a:solidFill>
                  <a:srgbClr val="FFFFFF"/>
                </a:solidFill>
                <a:latin typeface="Lucida Sans"/>
                <a:cs typeface="Lucida Sans"/>
              </a:rPr>
              <a:t>f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bla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5" dirty="0">
                <a:solidFill>
                  <a:srgbClr val="FFFFFF"/>
                </a:solidFill>
                <a:latin typeface="Lucida Sans"/>
                <a:cs typeface="Lucida Sans"/>
              </a:rPr>
              <a:t>t 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and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balli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tic 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p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ecti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on. 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N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additi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nal 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ei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nf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c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15" dirty="0">
                <a:solidFill>
                  <a:srgbClr val="FFFFFF"/>
                </a:solidFill>
                <a:latin typeface="Lucida Sans"/>
                <a:cs typeface="Lucida Sans"/>
              </a:rPr>
              <a:t>-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men</a:t>
            </a:r>
            <a:r>
              <a:rPr sz="250" spc="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o</a:t>
            </a:r>
            <a:r>
              <a:rPr sz="250" spc="5" dirty="0">
                <a:solidFill>
                  <a:srgbClr val="FFFFFF"/>
                </a:solidFill>
                <a:latin typeface="Lucida Sans"/>
                <a:cs typeface="Lucida Sans"/>
              </a:rPr>
              <a:t>f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building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o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penings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is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equi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ed.</a:t>
            </a:r>
            <a:endParaRPr sz="250">
              <a:latin typeface="Lucida Sans"/>
              <a:cs typeface="Lucida Sans"/>
            </a:endParaRPr>
          </a:p>
        </p:txBody>
      </p:sp>
      <p:sp>
        <p:nvSpPr>
          <p:cNvPr id="110" name="object 110"/>
          <p:cNvSpPr txBox="1"/>
          <p:nvPr/>
        </p:nvSpPr>
        <p:spPr>
          <a:xfrm>
            <a:off x="6506183" y="2270140"/>
            <a:ext cx="431800" cy="1244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350">
              <a:lnSpc>
                <a:spcPts val="300"/>
              </a:lnSpc>
            </a:pPr>
            <a:r>
              <a:rPr sz="250" spc="-30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he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p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ducts can me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the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highe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bla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p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ecti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on 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equi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eme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n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ts.</a:t>
            </a:r>
            <a:endParaRPr sz="250">
              <a:latin typeface="Lucida Sans"/>
              <a:cs typeface="Lucida Sans"/>
            </a:endParaRPr>
          </a:p>
        </p:txBody>
      </p:sp>
      <p:sp>
        <p:nvSpPr>
          <p:cNvPr id="111" name="object 111"/>
          <p:cNvSpPr txBox="1"/>
          <p:nvPr/>
        </p:nvSpPr>
        <p:spPr>
          <a:xfrm>
            <a:off x="6506183" y="2976863"/>
            <a:ext cx="379095" cy="1600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00" b="1" spc="20" dirty="0">
                <a:solidFill>
                  <a:srgbClr val="F5821F"/>
                </a:solidFill>
                <a:latin typeface="Trebuchet MS"/>
                <a:cs typeface="Trebuchet MS"/>
              </a:rPr>
              <a:t>p</a:t>
            </a:r>
            <a:r>
              <a:rPr sz="300" b="1" spc="10" dirty="0">
                <a:solidFill>
                  <a:srgbClr val="F5821F"/>
                </a:solidFill>
                <a:latin typeface="Trebuchet MS"/>
                <a:cs typeface="Trebuchet MS"/>
              </a:rPr>
              <a:t>r</a:t>
            </a:r>
            <a:r>
              <a:rPr sz="300" b="1" spc="35" dirty="0">
                <a:solidFill>
                  <a:srgbClr val="F5821F"/>
                </a:solidFill>
                <a:latin typeface="Trebuchet MS"/>
                <a:cs typeface="Trebuchet MS"/>
              </a:rPr>
              <a:t>o</a:t>
            </a:r>
            <a:r>
              <a:rPr sz="300" b="1" spc="20" dirty="0">
                <a:solidFill>
                  <a:srgbClr val="F5821F"/>
                </a:solidFill>
                <a:latin typeface="Trebuchet MS"/>
                <a:cs typeface="Trebuchet MS"/>
              </a:rPr>
              <a:t>te</a:t>
            </a:r>
            <a:r>
              <a:rPr sz="300" b="1" spc="25" dirty="0">
                <a:solidFill>
                  <a:srgbClr val="F5821F"/>
                </a:solidFill>
                <a:latin typeface="Trebuchet MS"/>
                <a:cs typeface="Trebuchet MS"/>
              </a:rPr>
              <a:t>c</a:t>
            </a:r>
            <a:r>
              <a:rPr sz="300" b="1" spc="30" dirty="0">
                <a:solidFill>
                  <a:srgbClr val="F5821F"/>
                </a:solidFill>
                <a:latin typeface="Trebuchet MS"/>
                <a:cs typeface="Trebuchet MS"/>
              </a:rPr>
              <a:t>t</a:t>
            </a:r>
            <a:r>
              <a:rPr sz="300" b="1" spc="25" dirty="0">
                <a:solidFill>
                  <a:srgbClr val="F5821F"/>
                </a:solidFill>
                <a:latin typeface="Trebuchet MS"/>
                <a:cs typeface="Trebuchet MS"/>
              </a:rPr>
              <a:t>ion</a:t>
            </a:r>
            <a:endParaRPr sz="300">
              <a:latin typeface="Trebuchet MS"/>
              <a:cs typeface="Trebuchet MS"/>
            </a:endParaRPr>
          </a:p>
          <a:p>
            <a:pPr marL="12700" marR="6350">
              <a:lnSpc>
                <a:spcPts val="300"/>
              </a:lnSpc>
              <a:spcBef>
                <a:spcPts val="215"/>
              </a:spcBef>
            </a:pPr>
            <a:r>
              <a:rPr sz="250" spc="-30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he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p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ducts me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the 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demands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f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p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ecti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on</a:t>
            </a:r>
            <a:endParaRPr sz="250">
              <a:latin typeface="Lucida Sans"/>
              <a:cs typeface="Lucida Sans"/>
            </a:endParaRPr>
          </a:p>
        </p:txBody>
      </p:sp>
      <p:sp>
        <p:nvSpPr>
          <p:cNvPr id="112" name="object 112"/>
          <p:cNvSpPr txBox="1"/>
          <p:nvPr/>
        </p:nvSpPr>
        <p:spPr>
          <a:xfrm>
            <a:off x="6506183" y="3161105"/>
            <a:ext cx="182880" cy="50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tanda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ds.</a:t>
            </a:r>
            <a:endParaRPr sz="250">
              <a:latin typeface="Lucida Sans"/>
              <a:cs typeface="Lucida Sans"/>
            </a:endParaRPr>
          </a:p>
        </p:txBody>
      </p:sp>
      <p:sp>
        <p:nvSpPr>
          <p:cNvPr id="113" name="object 113"/>
          <p:cNvSpPr/>
          <p:nvPr/>
        </p:nvSpPr>
        <p:spPr>
          <a:xfrm>
            <a:off x="8002447" y="4123054"/>
            <a:ext cx="2199131" cy="3054096"/>
          </a:xfrm>
          <a:custGeom>
            <a:avLst/>
            <a:gdLst/>
            <a:ahLst/>
            <a:cxnLst/>
            <a:rect l="l" t="t" r="r" b="b"/>
            <a:pathLst>
              <a:path w="2199131" h="3054096">
                <a:moveTo>
                  <a:pt x="0" y="0"/>
                </a:moveTo>
                <a:lnTo>
                  <a:pt x="2199131" y="0"/>
                </a:lnTo>
                <a:lnTo>
                  <a:pt x="2199131" y="3054096"/>
                </a:lnTo>
                <a:lnTo>
                  <a:pt x="0" y="3054096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7983397" y="4104004"/>
            <a:ext cx="2060613" cy="2914294"/>
          </a:xfrm>
          <a:custGeom>
            <a:avLst/>
            <a:gdLst/>
            <a:ahLst/>
            <a:cxnLst/>
            <a:rect l="l" t="t" r="r" b="b"/>
            <a:pathLst>
              <a:path w="2060613" h="2914294">
                <a:moveTo>
                  <a:pt x="0" y="2914294"/>
                </a:moveTo>
                <a:lnTo>
                  <a:pt x="2060613" y="2914294"/>
                </a:lnTo>
                <a:lnTo>
                  <a:pt x="2060613" y="0"/>
                </a:lnTo>
                <a:lnTo>
                  <a:pt x="0" y="0"/>
                </a:lnTo>
                <a:lnTo>
                  <a:pt x="0" y="2914294"/>
                </a:lnTo>
                <a:close/>
              </a:path>
            </a:pathLst>
          </a:custGeom>
          <a:solidFill>
            <a:srgbClr val="4C4D4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7983391" y="4943279"/>
            <a:ext cx="620123" cy="1312354"/>
          </a:xfrm>
          <a:custGeom>
            <a:avLst/>
            <a:gdLst/>
            <a:ahLst/>
            <a:cxnLst/>
            <a:rect l="l" t="t" r="r" b="b"/>
            <a:pathLst>
              <a:path w="620123" h="1312354">
                <a:moveTo>
                  <a:pt x="74005" y="1311897"/>
                </a:moveTo>
                <a:lnTo>
                  <a:pt x="4368" y="1311897"/>
                </a:lnTo>
                <a:lnTo>
                  <a:pt x="9766" y="1312354"/>
                </a:lnTo>
                <a:lnTo>
                  <a:pt x="54875" y="1312342"/>
                </a:lnTo>
                <a:lnTo>
                  <a:pt x="73053" y="1311944"/>
                </a:lnTo>
                <a:lnTo>
                  <a:pt x="74005" y="1311897"/>
                </a:lnTo>
                <a:close/>
              </a:path>
              <a:path w="620123" h="1312354">
                <a:moveTo>
                  <a:pt x="0" y="921626"/>
                </a:moveTo>
                <a:lnTo>
                  <a:pt x="0" y="1312214"/>
                </a:lnTo>
                <a:lnTo>
                  <a:pt x="2628" y="1312049"/>
                </a:lnTo>
                <a:lnTo>
                  <a:pt x="4368" y="1311897"/>
                </a:lnTo>
                <a:lnTo>
                  <a:pt x="74005" y="1311897"/>
                </a:lnTo>
                <a:lnTo>
                  <a:pt x="119378" y="1307580"/>
                </a:lnTo>
                <a:lnTo>
                  <a:pt x="158811" y="1295470"/>
                </a:lnTo>
                <a:lnTo>
                  <a:pt x="198322" y="1271773"/>
                </a:lnTo>
                <a:lnTo>
                  <a:pt x="228148" y="1247642"/>
                </a:lnTo>
                <a:lnTo>
                  <a:pt x="263172" y="1215517"/>
                </a:lnTo>
                <a:lnTo>
                  <a:pt x="305458" y="1174259"/>
                </a:lnTo>
                <a:lnTo>
                  <a:pt x="357073" y="1122730"/>
                </a:lnTo>
                <a:lnTo>
                  <a:pt x="397432" y="1078901"/>
                </a:lnTo>
                <a:lnTo>
                  <a:pt x="433455" y="1033066"/>
                </a:lnTo>
                <a:lnTo>
                  <a:pt x="465388" y="985685"/>
                </a:lnTo>
                <a:lnTo>
                  <a:pt x="493474" y="937219"/>
                </a:lnTo>
                <a:lnTo>
                  <a:pt x="501182" y="921766"/>
                </a:lnTo>
                <a:lnTo>
                  <a:pt x="1917" y="921766"/>
                </a:lnTo>
                <a:lnTo>
                  <a:pt x="0" y="921626"/>
                </a:lnTo>
                <a:close/>
              </a:path>
              <a:path w="620123" h="1312354">
                <a:moveTo>
                  <a:pt x="619785" y="338289"/>
                </a:moveTo>
                <a:lnTo>
                  <a:pt x="9461" y="338289"/>
                </a:lnTo>
                <a:lnTo>
                  <a:pt x="36750" y="338633"/>
                </a:lnTo>
                <a:lnTo>
                  <a:pt x="62384" y="339616"/>
                </a:lnTo>
                <a:lnTo>
                  <a:pt x="108797" y="343216"/>
                </a:lnTo>
                <a:lnTo>
                  <a:pt x="148923" y="348522"/>
                </a:lnTo>
                <a:lnTo>
                  <a:pt x="197805" y="358434"/>
                </a:lnTo>
                <a:lnTo>
                  <a:pt x="243035" y="372314"/>
                </a:lnTo>
                <a:lnTo>
                  <a:pt x="272300" y="385660"/>
                </a:lnTo>
                <a:lnTo>
                  <a:pt x="272300" y="511403"/>
                </a:lnTo>
                <a:lnTo>
                  <a:pt x="273639" y="539879"/>
                </a:lnTo>
                <a:lnTo>
                  <a:pt x="274748" y="565606"/>
                </a:lnTo>
                <a:lnTo>
                  <a:pt x="275540" y="588828"/>
                </a:lnTo>
                <a:lnTo>
                  <a:pt x="275860" y="606197"/>
                </a:lnTo>
                <a:lnTo>
                  <a:pt x="275819" y="628740"/>
                </a:lnTo>
                <a:lnTo>
                  <a:pt x="271666" y="675940"/>
                </a:lnTo>
                <a:lnTo>
                  <a:pt x="259925" y="713807"/>
                </a:lnTo>
                <a:lnTo>
                  <a:pt x="238231" y="748945"/>
                </a:lnTo>
                <a:lnTo>
                  <a:pt x="204218" y="787954"/>
                </a:lnTo>
                <a:lnTo>
                  <a:pt x="155524" y="837438"/>
                </a:lnTo>
                <a:lnTo>
                  <a:pt x="122663" y="866988"/>
                </a:lnTo>
                <a:lnTo>
                  <a:pt x="78231" y="896947"/>
                </a:lnTo>
                <a:lnTo>
                  <a:pt x="41876" y="913317"/>
                </a:lnTo>
                <a:lnTo>
                  <a:pt x="4267" y="921715"/>
                </a:lnTo>
                <a:lnTo>
                  <a:pt x="1917" y="921766"/>
                </a:lnTo>
                <a:lnTo>
                  <a:pt x="501182" y="921766"/>
                </a:lnTo>
                <a:lnTo>
                  <a:pt x="539089" y="838871"/>
                </a:lnTo>
                <a:lnTo>
                  <a:pt x="557108" y="789908"/>
                </a:lnTo>
                <a:lnTo>
                  <a:pt x="572262" y="741700"/>
                </a:lnTo>
                <a:lnTo>
                  <a:pt x="584794" y="694705"/>
                </a:lnTo>
                <a:lnTo>
                  <a:pt x="594952" y="649384"/>
                </a:lnTo>
                <a:lnTo>
                  <a:pt x="602978" y="606197"/>
                </a:lnTo>
                <a:lnTo>
                  <a:pt x="609120" y="565603"/>
                </a:lnTo>
                <a:lnTo>
                  <a:pt x="616727" y="494036"/>
                </a:lnTo>
                <a:lnTo>
                  <a:pt x="619733" y="438361"/>
                </a:lnTo>
                <a:lnTo>
                  <a:pt x="620123" y="417634"/>
                </a:lnTo>
                <a:lnTo>
                  <a:pt x="620099" y="402259"/>
                </a:lnTo>
                <a:lnTo>
                  <a:pt x="619904" y="392696"/>
                </a:lnTo>
                <a:lnTo>
                  <a:pt x="619785" y="338289"/>
                </a:lnTo>
                <a:close/>
              </a:path>
              <a:path w="620123" h="1312354">
                <a:moveTo>
                  <a:pt x="0" y="292"/>
                </a:moveTo>
                <a:lnTo>
                  <a:pt x="0" y="338416"/>
                </a:lnTo>
                <a:lnTo>
                  <a:pt x="7747" y="338289"/>
                </a:lnTo>
                <a:lnTo>
                  <a:pt x="619785" y="338289"/>
                </a:lnTo>
                <a:lnTo>
                  <a:pt x="619785" y="106565"/>
                </a:lnTo>
                <a:lnTo>
                  <a:pt x="573434" y="77686"/>
                </a:lnTo>
                <a:lnTo>
                  <a:pt x="533704" y="54561"/>
                </a:lnTo>
                <a:lnTo>
                  <a:pt x="497048" y="36552"/>
                </a:lnTo>
                <a:lnTo>
                  <a:pt x="459919" y="23018"/>
                </a:lnTo>
                <a:lnTo>
                  <a:pt x="418769" y="13320"/>
                </a:lnTo>
                <a:lnTo>
                  <a:pt x="370051" y="6820"/>
                </a:lnTo>
                <a:lnTo>
                  <a:pt x="310218" y="2877"/>
                </a:lnTo>
                <a:lnTo>
                  <a:pt x="191866" y="359"/>
                </a:lnTo>
                <a:lnTo>
                  <a:pt x="0" y="292"/>
                </a:lnTo>
                <a:close/>
              </a:path>
              <a:path w="620123" h="1312354">
                <a:moveTo>
                  <a:pt x="20180" y="0"/>
                </a:moveTo>
                <a:lnTo>
                  <a:pt x="12547" y="304"/>
                </a:lnTo>
                <a:lnTo>
                  <a:pt x="181277" y="304"/>
                </a:lnTo>
                <a:lnTo>
                  <a:pt x="2018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8160011" y="6698064"/>
            <a:ext cx="1766239" cy="0"/>
          </a:xfrm>
          <a:custGeom>
            <a:avLst/>
            <a:gdLst/>
            <a:ahLst/>
            <a:cxnLst/>
            <a:rect l="l" t="t" r="r" b="b"/>
            <a:pathLst>
              <a:path w="1766239">
                <a:moveTo>
                  <a:pt x="1766239" y="0"/>
                </a:moveTo>
                <a:lnTo>
                  <a:pt x="0" y="0"/>
                </a:lnTo>
              </a:path>
            </a:pathLst>
          </a:custGeom>
          <a:ln w="3467">
            <a:solidFill>
              <a:srgbClr val="4C4D4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8247633" y="4104004"/>
            <a:ext cx="1796364" cy="633463"/>
          </a:xfrm>
          <a:custGeom>
            <a:avLst/>
            <a:gdLst/>
            <a:ahLst/>
            <a:cxnLst/>
            <a:rect l="l" t="t" r="r" b="b"/>
            <a:pathLst>
              <a:path w="1796364" h="633463">
                <a:moveTo>
                  <a:pt x="1796364" y="0"/>
                </a:moveTo>
                <a:lnTo>
                  <a:pt x="0" y="0"/>
                </a:lnTo>
                <a:lnTo>
                  <a:pt x="0" y="633463"/>
                </a:lnTo>
                <a:lnTo>
                  <a:pt x="1796364" y="633463"/>
                </a:lnTo>
                <a:lnTo>
                  <a:pt x="1796364" y="0"/>
                </a:lnTo>
                <a:close/>
              </a:path>
            </a:pathLst>
          </a:custGeom>
          <a:solidFill>
            <a:srgbClr val="F5821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18" name="object 118"/>
          <p:cNvSpPr txBox="1"/>
          <p:nvPr/>
        </p:nvSpPr>
        <p:spPr>
          <a:xfrm>
            <a:off x="8652654" y="4288062"/>
            <a:ext cx="1236980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400" b="1" spc="40" dirty="0">
                <a:solidFill>
                  <a:srgbClr val="FFFFFF"/>
                </a:solidFill>
                <a:latin typeface="Trebuchet MS"/>
                <a:cs typeface="Trebuchet MS"/>
              </a:rPr>
              <a:t>W</a:t>
            </a:r>
            <a:r>
              <a:rPr sz="400" b="1" spc="15" dirty="0">
                <a:solidFill>
                  <a:srgbClr val="FFFFFF"/>
                </a:solidFill>
                <a:latin typeface="Trebuchet MS"/>
                <a:cs typeface="Trebuchet MS"/>
              </a:rPr>
              <a:t>hy</a:t>
            </a:r>
            <a:r>
              <a:rPr sz="400" b="1" spc="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00" b="1" spc="5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400" b="1" spc="10" dirty="0">
                <a:solidFill>
                  <a:srgbClr val="FFFFFF"/>
                </a:solidFill>
                <a:latin typeface="Trebuchet MS"/>
                <a:cs typeface="Trebuchet MS"/>
              </a:rPr>
              <a:t>all </a:t>
            </a:r>
            <a:r>
              <a:rPr sz="400" b="1" spc="2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400" b="1" spc="15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400" b="1" spc="25" dirty="0">
                <a:solidFill>
                  <a:srgbClr val="FFFFFF"/>
                </a:solidFill>
                <a:latin typeface="Trebuchet MS"/>
                <a:cs typeface="Trebuchet MS"/>
              </a:rPr>
              <a:t>yo</a:t>
            </a:r>
            <a:r>
              <a:rPr sz="400" b="1" spc="20" dirty="0">
                <a:solidFill>
                  <a:srgbClr val="FFFFFF"/>
                </a:solidFill>
                <a:latin typeface="Trebuchet MS"/>
                <a:cs typeface="Trebuchet MS"/>
              </a:rPr>
              <a:t>ne</a:t>
            </a:r>
            <a:r>
              <a:rPr sz="400" b="1" spc="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00" b="1" spc="20" dirty="0">
                <a:solidFill>
                  <a:srgbClr val="FFFFFF"/>
                </a:solidFill>
                <a:latin typeface="Trebuchet MS"/>
                <a:cs typeface="Trebuchet MS"/>
              </a:rPr>
              <a:t>els</a:t>
            </a:r>
            <a:r>
              <a:rPr sz="400" b="1" spc="-2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400" b="1" spc="60" dirty="0">
                <a:solidFill>
                  <a:srgbClr val="FFFFFF"/>
                </a:solidFill>
                <a:latin typeface="Trebuchet MS"/>
                <a:cs typeface="Trebuchet MS"/>
              </a:rPr>
              <a:t>?</a:t>
            </a:r>
            <a:endParaRPr sz="400">
              <a:latin typeface="Trebuchet MS"/>
              <a:cs typeface="Trebuchet MS"/>
            </a:endParaRPr>
          </a:p>
          <a:p>
            <a:pPr marL="12700" marR="6350">
              <a:lnSpc>
                <a:spcPts val="290"/>
              </a:lnSpc>
              <a:spcBef>
                <a:spcPts val="90"/>
              </a:spcBef>
            </a:pP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B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inging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in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ma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n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y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di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f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f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n</a:t>
            </a:r>
            <a:r>
              <a:rPr sz="250" spc="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c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n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ac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t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su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ppl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y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and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fit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a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p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h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ysical 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p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ecti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on sy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em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is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c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mplic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a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ted and o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f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en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do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n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250" spc="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give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the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b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sult. 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With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Dama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ec, you d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n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’t have to. </a:t>
            </a:r>
            <a:r>
              <a:rPr sz="250" spc="5" dirty="0">
                <a:solidFill>
                  <a:srgbClr val="FFFFFF"/>
                </a:solidFill>
                <a:latin typeface="Lucida Sans"/>
                <a:cs typeface="Lucida Sans"/>
              </a:rPr>
              <a:t>W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find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the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b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t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tal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ol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u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ti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on and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in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tall it on your 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p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emi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s.</a:t>
            </a:r>
            <a:endParaRPr sz="250">
              <a:latin typeface="Lucida Sans"/>
              <a:cs typeface="Lucida Sans"/>
            </a:endParaRPr>
          </a:p>
        </p:txBody>
      </p:sp>
      <p:sp>
        <p:nvSpPr>
          <p:cNvPr id="119" name="object 119"/>
          <p:cNvSpPr txBox="1"/>
          <p:nvPr/>
        </p:nvSpPr>
        <p:spPr>
          <a:xfrm>
            <a:off x="8652654" y="4507885"/>
            <a:ext cx="1025525" cy="50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Ethical. P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oactive. 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Co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nfide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n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tial.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Our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value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guide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eve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ything </a:t>
            </a:r>
            <a:r>
              <a:rPr sz="250" spc="5" dirty="0">
                <a:solidFill>
                  <a:srgbClr val="FFFFFF"/>
                </a:solidFill>
                <a:latin typeface="Lucida Sans"/>
                <a:cs typeface="Lucida Sans"/>
              </a:rPr>
              <a:t>we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do.</a:t>
            </a:r>
            <a:endParaRPr sz="250">
              <a:latin typeface="Lucida Sans"/>
              <a:cs typeface="Lucida Sans"/>
            </a:endParaRPr>
          </a:p>
        </p:txBody>
      </p:sp>
      <p:sp>
        <p:nvSpPr>
          <p:cNvPr id="120" name="object 120"/>
          <p:cNvSpPr txBox="1"/>
          <p:nvPr/>
        </p:nvSpPr>
        <p:spPr>
          <a:xfrm>
            <a:off x="8652654" y="4582655"/>
            <a:ext cx="902969" cy="50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Find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o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u</a:t>
            </a:r>
            <a:r>
              <a:rPr sz="250" spc="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mo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a</a:t>
            </a:r>
            <a:r>
              <a:rPr sz="250" spc="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5" dirty="0">
                <a:solidFill>
                  <a:srgbClr val="FFFFFF"/>
                </a:solidFill>
                <a:latin typeface="Lucida Sans"/>
                <a:cs typeface="Lucida Sans"/>
              </a:rPr>
              <a:t>ww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w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.dama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ec.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c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m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o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call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+45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7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0</a:t>
            </a:r>
            <a:r>
              <a:rPr sz="250" spc="-25" dirty="0">
                <a:solidFill>
                  <a:srgbClr val="FFFFFF"/>
                </a:solidFill>
                <a:latin typeface="Lucida Sans"/>
                <a:cs typeface="Lucida Sans"/>
              </a:rPr>
              <a:t>2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3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00</a:t>
            </a:r>
            <a:r>
              <a:rPr sz="250" spc="-30" dirty="0">
                <a:solidFill>
                  <a:srgbClr val="FFFFFF"/>
                </a:solidFill>
                <a:latin typeface="Lucida Sans"/>
                <a:cs typeface="Lucida Sans"/>
              </a:rPr>
              <a:t>9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3.</a:t>
            </a:r>
            <a:endParaRPr sz="250">
              <a:latin typeface="Lucida Sans"/>
              <a:cs typeface="Lucida Sans"/>
            </a:endParaRPr>
          </a:p>
        </p:txBody>
      </p:sp>
      <p:sp>
        <p:nvSpPr>
          <p:cNvPr id="121" name="object 121"/>
          <p:cNvSpPr txBox="1"/>
          <p:nvPr/>
        </p:nvSpPr>
        <p:spPr>
          <a:xfrm>
            <a:off x="8651210" y="6386084"/>
            <a:ext cx="1123315" cy="2774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22019" marR="6350">
              <a:lnSpc>
                <a:spcPts val="290"/>
              </a:lnSpc>
            </a:pPr>
            <a:r>
              <a:rPr sz="250" spc="0" dirty="0">
                <a:solidFill>
                  <a:srgbClr val="FFFFFF"/>
                </a:solidFill>
                <a:latin typeface="Calibri"/>
                <a:cs typeface="Calibri"/>
              </a:rPr>
              <a:t>QR-</a:t>
            </a:r>
            <a:r>
              <a:rPr sz="250" spc="5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250" spc="-10" dirty="0">
                <a:solidFill>
                  <a:srgbClr val="FFFFFF"/>
                </a:solidFill>
                <a:latin typeface="Calibri"/>
                <a:cs typeface="Calibri"/>
              </a:rPr>
              <a:t>ode</a:t>
            </a:r>
            <a:r>
              <a:rPr sz="25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50" spc="0" dirty="0">
                <a:solidFill>
                  <a:srgbClr val="FFFFFF"/>
                </a:solidFill>
                <a:latin typeface="Calibri"/>
                <a:cs typeface="Calibri"/>
              </a:rPr>
              <a:t>Busine</a:t>
            </a:r>
            <a:r>
              <a:rPr sz="250" spc="-5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250" spc="10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250" spc="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5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50" spc="0" dirty="0">
                <a:solidFill>
                  <a:srgbClr val="FFFFFF"/>
                </a:solidFill>
                <a:latin typeface="Calibri"/>
                <a:cs typeface="Calibri"/>
              </a:rPr>
              <a:t>Card</a:t>
            </a:r>
            <a:endParaRPr sz="250">
              <a:latin typeface="Calibri"/>
              <a:cs typeface="Calibri"/>
            </a:endParaRPr>
          </a:p>
          <a:p>
            <a:pPr>
              <a:lnSpc>
                <a:spcPts val="200"/>
              </a:lnSpc>
            </a:pPr>
            <a:endParaRPr sz="200"/>
          </a:p>
          <a:p>
            <a:pPr>
              <a:lnSpc>
                <a:spcPts val="200"/>
              </a:lnSpc>
              <a:spcBef>
                <a:spcPts val="20"/>
              </a:spcBef>
            </a:pPr>
            <a:endParaRPr sz="200"/>
          </a:p>
          <a:p>
            <a:pPr marL="12700">
              <a:lnSpc>
                <a:spcPct val="100000"/>
              </a:lnSpc>
            </a:pPr>
            <a:r>
              <a:rPr sz="250" b="1" spc="35" dirty="0">
                <a:solidFill>
                  <a:srgbClr val="FFFFFF"/>
                </a:solidFill>
                <a:latin typeface="Trebuchet MS"/>
                <a:cs typeface="Trebuchet MS"/>
              </a:rPr>
              <a:t>Damasec</a:t>
            </a:r>
            <a:endParaRPr sz="2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85"/>
              </a:spcBef>
            </a:pPr>
            <a:r>
              <a:rPr sz="250" b="1" spc="-15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250" b="1" spc="10" dirty="0">
                <a:solidFill>
                  <a:srgbClr val="FFFFFF"/>
                </a:solidFill>
                <a:latin typeface="Trebuchet MS"/>
                <a:cs typeface="Trebuchet MS"/>
              </a:rPr>
              <a:t>el.: </a:t>
            </a:r>
            <a:r>
              <a:rPr sz="250" b="1" spc="30" dirty="0">
                <a:solidFill>
                  <a:srgbClr val="FFFFFF"/>
                </a:solidFill>
                <a:latin typeface="Trebuchet MS"/>
                <a:cs typeface="Trebuchet MS"/>
              </a:rPr>
              <a:t>+45</a:t>
            </a:r>
            <a:r>
              <a:rPr sz="250" b="1" spc="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" b="1" spc="30" dirty="0">
                <a:solidFill>
                  <a:srgbClr val="FFFFFF"/>
                </a:solidFill>
                <a:latin typeface="Trebuchet MS"/>
                <a:cs typeface="Trebuchet MS"/>
              </a:rPr>
              <a:t>7023</a:t>
            </a:r>
            <a:r>
              <a:rPr sz="250" b="1" spc="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" b="1" spc="30" dirty="0">
                <a:solidFill>
                  <a:srgbClr val="FFFFFF"/>
                </a:solidFill>
                <a:latin typeface="Trebuchet MS"/>
                <a:cs typeface="Trebuchet MS"/>
              </a:rPr>
              <a:t>0093</a:t>
            </a:r>
            <a:endParaRPr sz="2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85"/>
              </a:spcBef>
            </a:pPr>
            <a:r>
              <a:rPr sz="250" b="1" spc="30" dirty="0">
                <a:solidFill>
                  <a:srgbClr val="FFFFFF"/>
                </a:solidFill>
                <a:latin typeface="Trebuchet MS"/>
                <a:cs typeface="Trebuchet MS"/>
              </a:rPr>
              <a:t>damasec.com</a:t>
            </a:r>
            <a:endParaRPr sz="250">
              <a:latin typeface="Trebuchet MS"/>
              <a:cs typeface="Trebuchet MS"/>
            </a:endParaRPr>
          </a:p>
        </p:txBody>
      </p:sp>
      <p:sp>
        <p:nvSpPr>
          <p:cNvPr id="122" name="object 122"/>
          <p:cNvSpPr/>
          <p:nvPr/>
        </p:nvSpPr>
        <p:spPr>
          <a:xfrm>
            <a:off x="9564509" y="6495369"/>
            <a:ext cx="295363" cy="298432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8664692" y="6185201"/>
            <a:ext cx="645227" cy="239281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839995" y="428374"/>
            <a:ext cx="379095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00" spc="-35" dirty="0">
                <a:solidFill>
                  <a:srgbClr val="818386"/>
                </a:solidFill>
                <a:latin typeface="Lucida Sans"/>
                <a:cs typeface="Lucida Sans"/>
              </a:rPr>
              <a:t>1</a:t>
            </a:r>
            <a:r>
              <a:rPr sz="1000" spc="-55" dirty="0">
                <a:solidFill>
                  <a:srgbClr val="818386"/>
                </a:solidFill>
                <a:latin typeface="Lucida Sans"/>
                <a:cs typeface="Lucida Sans"/>
              </a:rPr>
              <a:t>3</a:t>
            </a:r>
            <a:r>
              <a:rPr sz="1000" spc="-60" dirty="0">
                <a:solidFill>
                  <a:srgbClr val="818386"/>
                </a:solidFill>
                <a:latin typeface="Lucida Sans"/>
                <a:cs typeface="Lucida Sans"/>
              </a:rPr>
              <a:t>/19</a:t>
            </a:r>
            <a:endParaRPr sz="1000">
              <a:latin typeface="Lucida Sans"/>
              <a:cs typeface="Lucida San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4500" y="422764"/>
            <a:ext cx="1878964" cy="1949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4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200" b="1" spc="10" dirty="0">
                <a:solidFill>
                  <a:srgbClr val="FFFFFF"/>
                </a:solidFill>
                <a:latin typeface="Trebuchet MS"/>
                <a:cs typeface="Trebuchet MS"/>
              </a:rPr>
              <a:t>X</a:t>
            </a:r>
            <a:r>
              <a:rPr sz="1200" b="1" spc="114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200" b="1" spc="229" dirty="0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sz="1200" b="1" spc="5" dirty="0">
                <a:solidFill>
                  <a:srgbClr val="FFFFFF"/>
                </a:solidFill>
                <a:latin typeface="Trebuchet MS"/>
                <a:cs typeface="Trebuchet MS"/>
              </a:rPr>
              <a:t>PLE</a:t>
            </a:r>
            <a:r>
              <a:rPr sz="1200" b="1" spc="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b="1" spc="60" dirty="0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sz="1200" b="1" spc="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b="1" spc="80" dirty="0">
                <a:solidFill>
                  <a:srgbClr val="FFFFFF"/>
                </a:solidFill>
                <a:latin typeface="Trebuchet MS"/>
                <a:cs typeface="Trebuchet MS"/>
              </a:rPr>
              <a:t>B</a:t>
            </a:r>
            <a:r>
              <a:rPr sz="1200" b="1" spc="4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200" b="1" spc="70" dirty="0">
                <a:solidFill>
                  <a:srgbClr val="FFFFFF"/>
                </a:solidFill>
                <a:latin typeface="Trebuchet MS"/>
                <a:cs typeface="Trebuchet MS"/>
              </a:rPr>
              <a:t>OCHU</a:t>
            </a:r>
            <a:r>
              <a:rPr sz="1200" b="1" spc="3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200" b="1" spc="1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94194" y="6237401"/>
            <a:ext cx="3282696" cy="365759"/>
          </a:xfrm>
          <a:custGeom>
            <a:avLst/>
            <a:gdLst/>
            <a:ahLst/>
            <a:cxnLst/>
            <a:rect l="l" t="t" r="r" b="b"/>
            <a:pathLst>
              <a:path w="3282696" h="365759">
                <a:moveTo>
                  <a:pt x="0" y="0"/>
                </a:moveTo>
                <a:lnTo>
                  <a:pt x="3282696" y="0"/>
                </a:lnTo>
                <a:lnTo>
                  <a:pt x="3282696" y="365759"/>
                </a:lnTo>
                <a:lnTo>
                  <a:pt x="0" y="365759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65999" y="6218344"/>
            <a:ext cx="3156417" cy="225635"/>
          </a:xfrm>
          <a:custGeom>
            <a:avLst/>
            <a:gdLst/>
            <a:ahLst/>
            <a:cxnLst/>
            <a:rect l="l" t="t" r="r" b="b"/>
            <a:pathLst>
              <a:path w="3156417" h="225635">
                <a:moveTo>
                  <a:pt x="3156417" y="0"/>
                </a:moveTo>
                <a:lnTo>
                  <a:pt x="3172" y="0"/>
                </a:lnTo>
                <a:lnTo>
                  <a:pt x="2712" y="409"/>
                </a:lnTo>
                <a:lnTo>
                  <a:pt x="1614" y="1655"/>
                </a:lnTo>
                <a:lnTo>
                  <a:pt x="500" y="3600"/>
                </a:lnTo>
                <a:lnTo>
                  <a:pt x="0" y="6109"/>
                </a:lnTo>
                <a:lnTo>
                  <a:pt x="738" y="9044"/>
                </a:lnTo>
                <a:lnTo>
                  <a:pt x="44961" y="25327"/>
                </a:lnTo>
                <a:lnTo>
                  <a:pt x="93266" y="30035"/>
                </a:lnTo>
                <a:lnTo>
                  <a:pt x="142407" y="32694"/>
                </a:lnTo>
                <a:lnTo>
                  <a:pt x="1351062" y="80326"/>
                </a:lnTo>
                <a:lnTo>
                  <a:pt x="1626167" y="98091"/>
                </a:lnTo>
                <a:lnTo>
                  <a:pt x="1794095" y="112124"/>
                </a:lnTo>
                <a:lnTo>
                  <a:pt x="1869458" y="119604"/>
                </a:lnTo>
                <a:lnTo>
                  <a:pt x="2009503" y="135570"/>
                </a:lnTo>
                <a:lnTo>
                  <a:pt x="2136395" y="152246"/>
                </a:lnTo>
                <a:lnTo>
                  <a:pt x="2451210" y="198956"/>
                </a:lnTo>
                <a:lnTo>
                  <a:pt x="2538548" y="210897"/>
                </a:lnTo>
                <a:lnTo>
                  <a:pt x="2579652" y="215761"/>
                </a:lnTo>
                <a:lnTo>
                  <a:pt x="2619263" y="219762"/>
                </a:lnTo>
                <a:lnTo>
                  <a:pt x="2657544" y="222804"/>
                </a:lnTo>
                <a:lnTo>
                  <a:pt x="2730772" y="225635"/>
                </a:lnTo>
                <a:lnTo>
                  <a:pt x="2766045" y="225234"/>
                </a:lnTo>
                <a:lnTo>
                  <a:pt x="2910151" y="220170"/>
                </a:lnTo>
                <a:lnTo>
                  <a:pt x="2948353" y="218031"/>
                </a:lnTo>
                <a:lnTo>
                  <a:pt x="3011766" y="212064"/>
                </a:lnTo>
                <a:lnTo>
                  <a:pt x="3059807" y="202717"/>
                </a:lnTo>
                <a:lnTo>
                  <a:pt x="3108171" y="179406"/>
                </a:lnTo>
                <a:lnTo>
                  <a:pt x="3135124" y="140890"/>
                </a:lnTo>
                <a:lnTo>
                  <a:pt x="3148571" y="82608"/>
                </a:lnTo>
                <a:lnTo>
                  <a:pt x="3153975" y="30035"/>
                </a:lnTo>
                <a:lnTo>
                  <a:pt x="3156417" y="0"/>
                </a:lnTo>
                <a:close/>
              </a:path>
            </a:pathLst>
          </a:custGeom>
          <a:solidFill>
            <a:srgbClr val="4C4D4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850640" y="6237401"/>
            <a:ext cx="3278123" cy="274319"/>
          </a:xfrm>
          <a:custGeom>
            <a:avLst/>
            <a:gdLst/>
            <a:ahLst/>
            <a:cxnLst/>
            <a:rect l="l" t="t" r="r" b="b"/>
            <a:pathLst>
              <a:path w="3278123" h="274320">
                <a:moveTo>
                  <a:pt x="0" y="0"/>
                </a:moveTo>
                <a:lnTo>
                  <a:pt x="3278123" y="0"/>
                </a:lnTo>
                <a:lnTo>
                  <a:pt x="3278123" y="274319"/>
                </a:lnTo>
                <a:lnTo>
                  <a:pt x="0" y="274319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822456" y="6218344"/>
            <a:ext cx="3156416" cy="135028"/>
          </a:xfrm>
          <a:custGeom>
            <a:avLst/>
            <a:gdLst/>
            <a:ahLst/>
            <a:cxnLst/>
            <a:rect l="l" t="t" r="r" b="b"/>
            <a:pathLst>
              <a:path w="3156416" h="135028">
                <a:moveTo>
                  <a:pt x="3153244" y="0"/>
                </a:moveTo>
                <a:lnTo>
                  <a:pt x="0" y="0"/>
                </a:lnTo>
                <a:lnTo>
                  <a:pt x="28" y="7272"/>
                </a:lnTo>
                <a:lnTo>
                  <a:pt x="6099" y="50303"/>
                </a:lnTo>
                <a:lnTo>
                  <a:pt x="35572" y="75478"/>
                </a:lnTo>
                <a:lnTo>
                  <a:pt x="84320" y="89626"/>
                </a:lnTo>
                <a:lnTo>
                  <a:pt x="133897" y="98253"/>
                </a:lnTo>
                <a:lnTo>
                  <a:pt x="199870" y="107136"/>
                </a:lnTo>
                <a:lnTo>
                  <a:pt x="390372" y="128765"/>
                </a:lnTo>
                <a:lnTo>
                  <a:pt x="461279" y="134036"/>
                </a:lnTo>
                <a:lnTo>
                  <a:pt x="498232" y="135028"/>
                </a:lnTo>
                <a:lnTo>
                  <a:pt x="536398" y="135026"/>
                </a:lnTo>
                <a:lnTo>
                  <a:pt x="575934" y="134105"/>
                </a:lnTo>
                <a:lnTo>
                  <a:pt x="617000" y="132340"/>
                </a:lnTo>
                <a:lnTo>
                  <a:pt x="659755" y="129806"/>
                </a:lnTo>
                <a:lnTo>
                  <a:pt x="704356" y="126580"/>
                </a:lnTo>
                <a:lnTo>
                  <a:pt x="1286905" y="72829"/>
                </a:lnTo>
                <a:lnTo>
                  <a:pt x="1441462" y="61315"/>
                </a:lnTo>
                <a:lnTo>
                  <a:pt x="1530249" y="55763"/>
                </a:lnTo>
                <a:lnTo>
                  <a:pt x="1712621" y="46984"/>
                </a:lnTo>
                <a:lnTo>
                  <a:pt x="1991792" y="38615"/>
                </a:lnTo>
                <a:lnTo>
                  <a:pt x="2958955" y="28101"/>
                </a:lnTo>
                <a:lnTo>
                  <a:pt x="3014010" y="26530"/>
                </a:lnTo>
                <a:lnTo>
                  <a:pt x="3063151" y="24536"/>
                </a:lnTo>
                <a:lnTo>
                  <a:pt x="3111702" y="20659"/>
                </a:lnTo>
                <a:lnTo>
                  <a:pt x="3153220" y="9915"/>
                </a:lnTo>
                <a:lnTo>
                  <a:pt x="3156416" y="4873"/>
                </a:lnTo>
                <a:lnTo>
                  <a:pt x="3155861" y="2833"/>
                </a:lnTo>
                <a:lnTo>
                  <a:pt x="3154723" y="1266"/>
                </a:lnTo>
                <a:lnTo>
                  <a:pt x="3153642" y="286"/>
                </a:lnTo>
                <a:lnTo>
                  <a:pt x="3153244" y="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48283" y="1792770"/>
            <a:ext cx="3153282" cy="4599432"/>
          </a:xfrm>
          <a:custGeom>
            <a:avLst/>
            <a:gdLst/>
            <a:ahLst/>
            <a:cxnLst/>
            <a:rect l="l" t="t" r="r" b="b"/>
            <a:pathLst>
              <a:path w="3153282" h="4599432">
                <a:moveTo>
                  <a:pt x="0" y="4599432"/>
                </a:moveTo>
                <a:lnTo>
                  <a:pt x="3153282" y="4599432"/>
                </a:lnTo>
                <a:lnTo>
                  <a:pt x="3153282" y="0"/>
                </a:lnTo>
                <a:lnTo>
                  <a:pt x="0" y="0"/>
                </a:lnTo>
                <a:lnTo>
                  <a:pt x="0" y="4599432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29233" y="1773720"/>
            <a:ext cx="2717825" cy="3817937"/>
          </a:xfrm>
          <a:custGeom>
            <a:avLst/>
            <a:gdLst/>
            <a:ahLst/>
            <a:cxnLst/>
            <a:rect l="l" t="t" r="r" b="b"/>
            <a:pathLst>
              <a:path w="2717825" h="3817937">
                <a:moveTo>
                  <a:pt x="0" y="3817937"/>
                </a:moveTo>
                <a:lnTo>
                  <a:pt x="2717825" y="3817937"/>
                </a:lnTo>
                <a:lnTo>
                  <a:pt x="2717825" y="0"/>
                </a:lnTo>
                <a:lnTo>
                  <a:pt x="0" y="0"/>
                </a:lnTo>
                <a:lnTo>
                  <a:pt x="0" y="381793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29221" y="1773720"/>
            <a:ext cx="2717838" cy="934008"/>
          </a:xfrm>
          <a:custGeom>
            <a:avLst/>
            <a:gdLst/>
            <a:ahLst/>
            <a:cxnLst/>
            <a:rect l="l" t="t" r="r" b="b"/>
            <a:pathLst>
              <a:path w="2717838" h="934008">
                <a:moveTo>
                  <a:pt x="0" y="934008"/>
                </a:moveTo>
                <a:lnTo>
                  <a:pt x="2717838" y="934008"/>
                </a:lnTo>
                <a:lnTo>
                  <a:pt x="2717838" y="0"/>
                </a:lnTo>
                <a:lnTo>
                  <a:pt x="0" y="0"/>
                </a:lnTo>
                <a:lnTo>
                  <a:pt x="0" y="934008"/>
                </a:lnTo>
                <a:close/>
              </a:path>
            </a:pathLst>
          </a:custGeom>
          <a:solidFill>
            <a:srgbClr val="F5821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882516" y="5591657"/>
            <a:ext cx="622" cy="641705"/>
          </a:xfrm>
          <a:custGeom>
            <a:avLst/>
            <a:gdLst/>
            <a:ahLst/>
            <a:cxnLst/>
            <a:rect l="l" t="t" r="r" b="b"/>
            <a:pathLst>
              <a:path w="622" h="641705">
                <a:moveTo>
                  <a:pt x="0" y="641705"/>
                </a:moveTo>
                <a:lnTo>
                  <a:pt x="622" y="641705"/>
                </a:lnTo>
                <a:lnTo>
                  <a:pt x="622" y="0"/>
                </a:lnTo>
                <a:lnTo>
                  <a:pt x="0" y="0"/>
                </a:lnTo>
                <a:lnTo>
                  <a:pt x="0" y="641705"/>
                </a:lnTo>
                <a:close/>
              </a:path>
            </a:pathLst>
          </a:custGeom>
          <a:solidFill>
            <a:srgbClr val="4C4D4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29233" y="5591657"/>
            <a:ext cx="2717825" cy="641705"/>
          </a:xfrm>
          <a:custGeom>
            <a:avLst/>
            <a:gdLst/>
            <a:ahLst/>
            <a:cxnLst/>
            <a:rect l="l" t="t" r="r" b="b"/>
            <a:pathLst>
              <a:path w="2717825" h="641705">
                <a:moveTo>
                  <a:pt x="0" y="641705"/>
                </a:moveTo>
                <a:lnTo>
                  <a:pt x="2717825" y="641705"/>
                </a:lnTo>
                <a:lnTo>
                  <a:pt x="2717825" y="0"/>
                </a:lnTo>
                <a:lnTo>
                  <a:pt x="0" y="0"/>
                </a:lnTo>
                <a:lnTo>
                  <a:pt x="0" y="641705"/>
                </a:lnTo>
                <a:close/>
              </a:path>
            </a:pathLst>
          </a:custGeom>
          <a:solidFill>
            <a:srgbClr val="4C4D4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067649" y="5997520"/>
            <a:ext cx="612140" cy="889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500" spc="15" dirty="0">
                <a:solidFill>
                  <a:srgbClr val="FFFFFF"/>
                </a:solidFill>
                <a:latin typeface="Lucida Sans"/>
                <a:cs typeface="Lucida Sans"/>
                <a:hlinkClick r:id="rId2"/>
              </a:rPr>
              <a:t>ww</a:t>
            </a:r>
            <a:r>
              <a:rPr sz="500" spc="5" dirty="0">
                <a:solidFill>
                  <a:srgbClr val="FFFFFF"/>
                </a:solidFill>
                <a:latin typeface="Lucida Sans"/>
                <a:cs typeface="Lucida Sans"/>
                <a:hlinkClick r:id="rId2"/>
              </a:rPr>
              <a:t>w</a:t>
            </a:r>
            <a:r>
              <a:rPr sz="500" spc="-10" dirty="0">
                <a:solidFill>
                  <a:srgbClr val="FFFFFF"/>
                </a:solidFill>
                <a:latin typeface="Lucida Sans"/>
                <a:cs typeface="Lucida Sans"/>
                <a:hlinkClick r:id="rId2"/>
              </a:rPr>
              <a:t>.dama</a:t>
            </a:r>
            <a:r>
              <a:rPr sz="500" spc="-15" dirty="0">
                <a:solidFill>
                  <a:srgbClr val="FFFFFF"/>
                </a:solidFill>
                <a:latin typeface="Lucida Sans"/>
                <a:cs typeface="Lucida Sans"/>
                <a:hlinkClick r:id="rId2"/>
              </a:rPr>
              <a:t>s</a:t>
            </a:r>
            <a:r>
              <a:rPr sz="500" spc="-5" dirty="0">
                <a:solidFill>
                  <a:srgbClr val="FFFFFF"/>
                </a:solidFill>
                <a:latin typeface="Lucida Sans"/>
                <a:cs typeface="Lucida Sans"/>
                <a:hlinkClick r:id="rId2"/>
              </a:rPr>
              <a:t>ec.</a:t>
            </a:r>
            <a:r>
              <a:rPr sz="500" spc="-10" dirty="0">
                <a:solidFill>
                  <a:srgbClr val="FFFFFF"/>
                </a:solidFill>
                <a:latin typeface="Lucida Sans"/>
                <a:cs typeface="Lucida Sans"/>
                <a:hlinkClick r:id="rId2"/>
              </a:rPr>
              <a:t>c</a:t>
            </a:r>
            <a:r>
              <a:rPr sz="500" spc="0" dirty="0">
                <a:solidFill>
                  <a:srgbClr val="FFFFFF"/>
                </a:solidFill>
                <a:latin typeface="Lucida Sans"/>
                <a:cs typeface="Lucida Sans"/>
                <a:hlinkClick r:id="rId2"/>
              </a:rPr>
              <a:t>o</a:t>
            </a:r>
            <a:r>
              <a:rPr sz="500" spc="-30" dirty="0">
                <a:solidFill>
                  <a:srgbClr val="FFFFFF"/>
                </a:solidFill>
                <a:latin typeface="Lucida Sans"/>
                <a:cs typeface="Lucida Sans"/>
                <a:hlinkClick r:id="rId2"/>
              </a:rPr>
              <a:t>m</a:t>
            </a:r>
            <a:endParaRPr sz="500">
              <a:latin typeface="Lucida Sans"/>
              <a:cs typeface="Lucida Sans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082103" y="4138688"/>
            <a:ext cx="1051090" cy="119194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080350" y="2973933"/>
            <a:ext cx="1051090" cy="105109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2210588" y="2963484"/>
            <a:ext cx="1240155" cy="2997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350">
              <a:lnSpc>
                <a:spcPct val="107300"/>
              </a:lnSpc>
            </a:pP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Pe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rs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nal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sa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f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ty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is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pa</a:t>
            </a:r>
            <a:r>
              <a:rPr sz="350" spc="-1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amou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n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in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the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buildings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whe</a:t>
            </a:r>
            <a:r>
              <a:rPr sz="350" spc="-5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25" dirty="0">
                <a:solidFill>
                  <a:srgbClr val="231F20"/>
                </a:solidFill>
                <a:latin typeface="Lucida Sans"/>
                <a:cs typeface="Lucida Sans"/>
              </a:rPr>
              <a:t>e we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live, </a:t>
            </a:r>
            <a:r>
              <a:rPr sz="350" spc="25" dirty="0">
                <a:solidFill>
                  <a:srgbClr val="231F20"/>
                </a:solidFill>
                <a:latin typeface="Lucida Sans"/>
                <a:cs typeface="Lucida Sans"/>
              </a:rPr>
              <a:t>w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350" spc="-1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k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and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o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the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wi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s</a:t>
            </a:r>
            <a:r>
              <a:rPr sz="350" spc="2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go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abo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u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our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dai</a:t>
            </a:r>
            <a:r>
              <a:rPr sz="350" spc="-5" dirty="0">
                <a:solidFill>
                  <a:srgbClr val="231F20"/>
                </a:solidFill>
                <a:latin typeface="Lucida Sans"/>
                <a:cs typeface="Lucida Sans"/>
              </a:rPr>
              <a:t>l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y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lives.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If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the</a:t>
            </a:r>
            <a:r>
              <a:rPr sz="350" spc="-5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2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is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one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thing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nob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d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y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wa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n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ts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t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25" dirty="0">
                <a:solidFill>
                  <a:srgbClr val="231F20"/>
                </a:solidFill>
                <a:latin typeface="Lucida Sans"/>
                <a:cs typeface="Lucida Sans"/>
              </a:rPr>
              <a:t>w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350" spc="-10" dirty="0">
                <a:solidFill>
                  <a:srgbClr val="231F20"/>
                </a:solidFill>
                <a:latin typeface="Lucida Sans"/>
                <a:cs typeface="Lucida Sans"/>
              </a:rPr>
              <a:t>rr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y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abo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u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t, 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then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it’s 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wh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ther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the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buildings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they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sp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end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time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in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ar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pot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ntial 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ta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g</a:t>
            </a:r>
            <a:r>
              <a:rPr sz="350" spc="-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ts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f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t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-15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350" spc="-1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i</a:t>
            </a:r>
            <a:r>
              <a:rPr sz="350" spc="-15" dirty="0">
                <a:solidFill>
                  <a:srgbClr val="231F20"/>
                </a:solidFill>
                <a:latin typeface="Lucida Sans"/>
                <a:cs typeface="Lucida Sans"/>
              </a:rPr>
              <a:t>s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a</a:t>
            </a:r>
            <a:r>
              <a:rPr sz="350" spc="-5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tack.</a:t>
            </a:r>
            <a:endParaRPr sz="350">
              <a:latin typeface="Lucida Sans"/>
              <a:cs typeface="Lucida San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248005" y="3139005"/>
            <a:ext cx="635000" cy="31095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87325">
              <a:lnSpc>
                <a:spcPct val="100000"/>
              </a:lnSpc>
            </a:pPr>
            <a:r>
              <a:rPr sz="350" spc="2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endParaRPr sz="350">
              <a:latin typeface="Lucida Sans"/>
              <a:cs typeface="Lucida Sans"/>
            </a:endParaRPr>
          </a:p>
          <a:p>
            <a:pPr>
              <a:lnSpc>
                <a:spcPts val="250"/>
              </a:lnSpc>
              <a:spcBef>
                <a:spcPts val="2"/>
              </a:spcBef>
            </a:pPr>
            <a:endParaRPr sz="250"/>
          </a:p>
          <a:p>
            <a:pPr>
              <a:lnSpc>
                <a:spcPts val="400"/>
              </a:lnSpc>
            </a:pPr>
            <a:endParaRPr sz="400"/>
          </a:p>
          <a:p>
            <a:pPr>
              <a:lnSpc>
                <a:spcPts val="400"/>
              </a:lnSpc>
            </a:pPr>
            <a:endParaRPr sz="400"/>
          </a:p>
          <a:p>
            <a:pPr>
              <a:lnSpc>
                <a:spcPts val="400"/>
              </a:lnSpc>
            </a:pPr>
            <a:endParaRPr sz="400"/>
          </a:p>
          <a:p>
            <a:pPr>
              <a:lnSpc>
                <a:spcPts val="400"/>
              </a:lnSpc>
            </a:pPr>
            <a:endParaRPr sz="400"/>
          </a:p>
          <a:p>
            <a:pPr>
              <a:lnSpc>
                <a:spcPts val="400"/>
              </a:lnSpc>
            </a:pPr>
            <a:endParaRPr sz="400"/>
          </a:p>
          <a:p>
            <a:pPr marL="208915" marR="388620" indent="-64135">
              <a:lnSpc>
                <a:spcPct val="107300"/>
              </a:lnSpc>
            </a:pP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our 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endParaRPr sz="350">
              <a:latin typeface="Lucida Sans"/>
              <a:cs typeface="Lucida Sans"/>
            </a:endParaRPr>
          </a:p>
          <a:p>
            <a:pPr>
              <a:lnSpc>
                <a:spcPts val="400"/>
              </a:lnSpc>
            </a:pPr>
            <a:endParaRPr sz="400"/>
          </a:p>
          <a:p>
            <a:pPr>
              <a:lnSpc>
                <a:spcPts val="400"/>
              </a:lnSpc>
            </a:pPr>
            <a:endParaRPr sz="400"/>
          </a:p>
          <a:p>
            <a:pPr>
              <a:lnSpc>
                <a:spcPts val="400"/>
              </a:lnSpc>
            </a:pPr>
            <a:endParaRPr sz="400"/>
          </a:p>
          <a:p>
            <a:pPr>
              <a:lnSpc>
                <a:spcPts val="400"/>
              </a:lnSpc>
            </a:pPr>
            <a:endParaRPr sz="400"/>
          </a:p>
          <a:p>
            <a:pPr>
              <a:lnSpc>
                <a:spcPts val="400"/>
              </a:lnSpc>
            </a:pPr>
            <a:endParaRPr sz="400"/>
          </a:p>
          <a:p>
            <a:pPr>
              <a:lnSpc>
                <a:spcPts val="400"/>
              </a:lnSpc>
            </a:pPr>
            <a:endParaRPr sz="400"/>
          </a:p>
          <a:p>
            <a:pPr>
              <a:lnSpc>
                <a:spcPts val="400"/>
              </a:lnSpc>
            </a:pPr>
            <a:endParaRPr sz="400"/>
          </a:p>
          <a:p>
            <a:pPr>
              <a:lnSpc>
                <a:spcPts val="400"/>
              </a:lnSpc>
            </a:pPr>
            <a:endParaRPr sz="400"/>
          </a:p>
          <a:p>
            <a:pPr>
              <a:lnSpc>
                <a:spcPts val="400"/>
              </a:lnSpc>
            </a:pPr>
            <a:endParaRPr sz="400"/>
          </a:p>
          <a:p>
            <a:pPr>
              <a:lnSpc>
                <a:spcPts val="400"/>
              </a:lnSpc>
            </a:pPr>
            <a:endParaRPr sz="400"/>
          </a:p>
          <a:p>
            <a:pPr>
              <a:lnSpc>
                <a:spcPts val="400"/>
              </a:lnSpc>
            </a:pPr>
            <a:endParaRPr sz="400"/>
          </a:p>
          <a:p>
            <a:pPr>
              <a:lnSpc>
                <a:spcPts val="400"/>
              </a:lnSpc>
            </a:pPr>
            <a:endParaRPr sz="400"/>
          </a:p>
          <a:p>
            <a:pPr>
              <a:lnSpc>
                <a:spcPts val="400"/>
              </a:lnSpc>
              <a:spcBef>
                <a:spcPts val="58"/>
              </a:spcBef>
            </a:pPr>
            <a:endParaRPr sz="400"/>
          </a:p>
          <a:p>
            <a:pPr>
              <a:lnSpc>
                <a:spcPct val="100000"/>
              </a:lnSpc>
            </a:pPr>
            <a:r>
              <a:rPr sz="350" dirty="0">
                <a:solidFill>
                  <a:srgbClr val="231F20"/>
                </a:solidFill>
                <a:latin typeface="Lucida Sans"/>
                <a:cs typeface="Lucida Sans"/>
              </a:rPr>
              <a:t>maximum</a:t>
            </a:r>
            <a:endParaRPr sz="350">
              <a:latin typeface="Lucida Sans"/>
              <a:cs typeface="Lucida Sans"/>
            </a:endParaRPr>
          </a:p>
          <a:p>
            <a:pPr>
              <a:lnSpc>
                <a:spcPts val="400"/>
              </a:lnSpc>
            </a:pPr>
            <a:endParaRPr sz="400"/>
          </a:p>
          <a:p>
            <a:pPr>
              <a:lnSpc>
                <a:spcPts val="500"/>
              </a:lnSpc>
              <a:spcBef>
                <a:spcPts val="31"/>
              </a:spcBef>
            </a:pPr>
            <a:endParaRPr sz="500"/>
          </a:p>
          <a:p>
            <a:pPr marL="111125">
              <a:lnSpc>
                <a:spcPct val="100000"/>
              </a:lnSpc>
            </a:pP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action</a:t>
            </a:r>
            <a:endParaRPr sz="350">
              <a:latin typeface="Lucida Sans"/>
              <a:cs typeface="Lucida Sans"/>
            </a:endParaRPr>
          </a:p>
          <a:p>
            <a:pPr>
              <a:lnSpc>
                <a:spcPts val="400"/>
              </a:lnSpc>
            </a:pPr>
            <a:endParaRPr sz="400"/>
          </a:p>
          <a:p>
            <a:pPr>
              <a:lnSpc>
                <a:spcPts val="400"/>
              </a:lnSpc>
            </a:pPr>
            <a:endParaRPr sz="400"/>
          </a:p>
          <a:p>
            <a:pPr>
              <a:lnSpc>
                <a:spcPts val="500"/>
              </a:lnSpc>
              <a:spcBef>
                <a:spcPts val="81"/>
              </a:spcBef>
            </a:pPr>
            <a:endParaRPr sz="500"/>
          </a:p>
          <a:p>
            <a:pPr marL="200025">
              <a:lnSpc>
                <a:spcPct val="100000"/>
              </a:lnSpc>
            </a:pP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y</a:t>
            </a:r>
            <a:endParaRPr sz="350">
              <a:latin typeface="Lucida Sans"/>
              <a:cs typeface="Lucida Sans"/>
            </a:endParaRPr>
          </a:p>
          <a:p>
            <a:pPr>
              <a:lnSpc>
                <a:spcPts val="350"/>
              </a:lnSpc>
              <a:spcBef>
                <a:spcPts val="33"/>
              </a:spcBef>
            </a:pPr>
            <a:endParaRPr sz="350"/>
          </a:p>
          <a:p>
            <a:pPr>
              <a:lnSpc>
                <a:spcPts val="400"/>
              </a:lnSpc>
            </a:pPr>
            <a:endParaRPr sz="400"/>
          </a:p>
          <a:p>
            <a:pPr>
              <a:lnSpc>
                <a:spcPts val="400"/>
              </a:lnSpc>
            </a:pPr>
            <a:endParaRPr sz="400"/>
          </a:p>
          <a:p>
            <a:pPr>
              <a:lnSpc>
                <a:spcPts val="400"/>
              </a:lnSpc>
            </a:pPr>
            <a:endParaRPr sz="400"/>
          </a:p>
          <a:p>
            <a:pPr>
              <a:lnSpc>
                <a:spcPts val="400"/>
              </a:lnSpc>
            </a:pPr>
            <a:endParaRPr sz="400"/>
          </a:p>
          <a:p>
            <a:pPr>
              <a:lnSpc>
                <a:spcPts val="400"/>
              </a:lnSpc>
            </a:pPr>
            <a:endParaRPr sz="400"/>
          </a:p>
          <a:p>
            <a:pPr>
              <a:lnSpc>
                <a:spcPts val="400"/>
              </a:lnSpc>
            </a:pPr>
            <a:endParaRPr sz="400"/>
          </a:p>
          <a:p>
            <a:pPr>
              <a:lnSpc>
                <a:spcPts val="400"/>
              </a:lnSpc>
            </a:pPr>
            <a:endParaRPr sz="400"/>
          </a:p>
          <a:p>
            <a:pPr marL="154940">
              <a:lnSpc>
                <a:spcPct val="100000"/>
              </a:lnSpc>
            </a:pP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ect.</a:t>
            </a:r>
            <a:endParaRPr sz="350">
              <a:latin typeface="Lucida Sans"/>
              <a:cs typeface="Lucida San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210588" y="3306740"/>
            <a:ext cx="1243965" cy="1282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350">
              <a:lnSpc>
                <a:spcPct val="107300"/>
              </a:lnSpc>
            </a:pPr>
            <a:r>
              <a:rPr sz="350" spc="-5" dirty="0">
                <a:solidFill>
                  <a:srgbClr val="231F20"/>
                </a:solidFill>
                <a:latin typeface="Lucida Sans"/>
                <a:cs typeface="Lucida Sans"/>
              </a:rPr>
              <a:t>A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Dama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s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ec,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30" dirty="0">
                <a:solidFill>
                  <a:srgbClr val="231F20"/>
                </a:solidFill>
                <a:latin typeface="Lucida Sans"/>
                <a:cs typeface="Lucida Sans"/>
              </a:rPr>
              <a:t>we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speciali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s</a:t>
            </a:r>
            <a:r>
              <a:rPr sz="350" spc="2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in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t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p p</a:t>
            </a:r>
            <a:r>
              <a:rPr sz="350" spc="-5" dirty="0">
                <a:solidFill>
                  <a:srgbClr val="231F20"/>
                </a:solidFill>
                <a:latin typeface="Lucida Sans"/>
                <a:cs typeface="Lucida Sans"/>
              </a:rPr>
              <a:t>h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ysical 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p</a:t>
            </a:r>
            <a:r>
              <a:rPr sz="350" spc="-15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ot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ection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sy</a:t>
            </a:r>
            <a:r>
              <a:rPr sz="350" spc="-5" dirty="0">
                <a:solidFill>
                  <a:srgbClr val="231F20"/>
                </a:solidFill>
                <a:latin typeface="Lucida Sans"/>
                <a:cs typeface="Lucida Sans"/>
              </a:rPr>
              <a:t>s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ems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th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a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give to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tal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-15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2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assu</a:t>
            </a:r>
            <a:r>
              <a:rPr sz="350" spc="-1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an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c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e.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35" dirty="0">
                <a:solidFill>
                  <a:srgbClr val="231F20"/>
                </a:solidFill>
                <a:latin typeface="Lucida Sans"/>
                <a:cs typeface="Lucida Sans"/>
              </a:rPr>
              <a:t>W</a:t>
            </a:r>
            <a:r>
              <a:rPr sz="350" spc="2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p</a:t>
            </a:r>
            <a:r>
              <a:rPr sz="350" spc="-15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epa</a:t>
            </a:r>
            <a:r>
              <a:rPr sz="350" spc="-5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2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bui</a:t>
            </a:r>
            <a:r>
              <a:rPr sz="350" spc="-5" dirty="0">
                <a:solidFill>
                  <a:srgbClr val="231F20"/>
                </a:solidFill>
                <a:latin typeface="Lucida Sans"/>
                <a:cs typeface="Lucida Sans"/>
              </a:rPr>
              <a:t>l</a:t>
            </a:r>
            <a:r>
              <a:rPr sz="350" spc="35" dirty="0">
                <a:solidFill>
                  <a:srgbClr val="231F20"/>
                </a:solidFill>
                <a:latin typeface="Lucida Sans"/>
                <a:cs typeface="Lucida Sans"/>
              </a:rPr>
              <a:t>-</a:t>
            </a:r>
            <a:endParaRPr sz="350">
              <a:latin typeface="Lucida Sans"/>
              <a:cs typeface="Lucida San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210588" y="3425052"/>
            <a:ext cx="1259840" cy="666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dings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f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the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25" dirty="0">
                <a:solidFill>
                  <a:srgbClr val="231F20"/>
                </a:solidFill>
                <a:latin typeface="Lucida Sans"/>
                <a:cs typeface="Lucida Sans"/>
              </a:rPr>
              <a:t>w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350" spc="-10" dirty="0">
                <a:solidFill>
                  <a:srgbClr val="231F20"/>
                </a:solidFill>
                <a:latin typeface="Lucida Sans"/>
                <a:cs typeface="Lucida Sans"/>
              </a:rPr>
              <a:t>rs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45" dirty="0">
                <a:solidFill>
                  <a:srgbClr val="231F20"/>
                </a:solidFill>
                <a:latin typeface="Lucida Sans"/>
                <a:cs typeface="Lucida Sans"/>
              </a:rPr>
              <a:t>–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and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ensu</a:t>
            </a:r>
            <a:r>
              <a:rPr sz="350" spc="-1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2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the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minimum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c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n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s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350" spc="35" dirty="0">
                <a:solidFill>
                  <a:srgbClr val="231F20"/>
                </a:solidFill>
                <a:latin typeface="Lucida Sans"/>
                <a:cs typeface="Lucida Sans"/>
              </a:rPr>
              <a:t>-</a:t>
            </a:r>
            <a:endParaRPr sz="350">
              <a:latin typeface="Lucida Sans"/>
              <a:cs typeface="Lucida San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210588" y="3482262"/>
            <a:ext cx="1181100" cy="666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quen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c</a:t>
            </a:r>
            <a:r>
              <a:rPr sz="350" spc="2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s should 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the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25" dirty="0">
                <a:solidFill>
                  <a:srgbClr val="231F20"/>
                </a:solidFill>
                <a:latin typeface="Lucida Sans"/>
                <a:cs typeface="Lucida Sans"/>
              </a:rPr>
              <a:t>w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350" spc="-10" dirty="0">
                <a:solidFill>
                  <a:srgbClr val="231F20"/>
                </a:solidFill>
                <a:latin typeface="Lucida Sans"/>
                <a:cs typeface="Lucida Sans"/>
              </a:rPr>
              <a:t>rs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ha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pp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en.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On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t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p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f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th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at,</a:t>
            </a:r>
            <a:endParaRPr sz="350">
              <a:latin typeface="Lucida Sans"/>
              <a:cs typeface="Lucida San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210588" y="3539472"/>
            <a:ext cx="1261110" cy="666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s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ol</a:t>
            </a:r>
            <a:r>
              <a:rPr sz="350" spc="-5" dirty="0">
                <a:solidFill>
                  <a:srgbClr val="231F20"/>
                </a:solidFill>
                <a:latin typeface="Lucida Sans"/>
                <a:cs typeface="Lucida Sans"/>
              </a:rPr>
              <a:t>u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tions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d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350" spc="-5" dirty="0">
                <a:solidFill>
                  <a:srgbClr val="231F20"/>
                </a:solidFill>
                <a:latin typeface="Lucida Sans"/>
                <a:cs typeface="Lucida Sans"/>
              </a:rPr>
              <a:t>n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’t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me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an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tu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rning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a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h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ome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25" dirty="0">
                <a:solidFill>
                  <a:srgbClr val="231F20"/>
                </a:solidFill>
                <a:latin typeface="Lucida Sans"/>
                <a:cs typeface="Lucida Sans"/>
              </a:rPr>
              <a:t>w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350" spc="-1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kpla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c</a:t>
            </a:r>
            <a:r>
              <a:rPr sz="350" spc="2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i</a:t>
            </a:r>
            <a:r>
              <a:rPr sz="350" spc="-10" dirty="0">
                <a:solidFill>
                  <a:srgbClr val="231F20"/>
                </a:solidFill>
                <a:latin typeface="Lucida Sans"/>
                <a:cs typeface="Lucida Sans"/>
              </a:rPr>
              <a:t>n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endParaRPr sz="350">
              <a:latin typeface="Lucida Sans"/>
              <a:cs typeface="Lucida San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210588" y="3596682"/>
            <a:ext cx="526415" cy="666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an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uninviting 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f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350" spc="-3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2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ss.</a:t>
            </a:r>
            <a:endParaRPr sz="350">
              <a:latin typeface="Lucida Sans"/>
              <a:cs typeface="Lucida San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210588" y="3707206"/>
            <a:ext cx="1232535" cy="1854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350">
              <a:lnSpc>
                <a:spcPct val="107300"/>
              </a:lnSpc>
            </a:pPr>
            <a:r>
              <a:rPr sz="350" spc="-20" dirty="0">
                <a:solidFill>
                  <a:srgbClr val="231F20"/>
                </a:solidFill>
                <a:latin typeface="Lucida Sans"/>
                <a:cs typeface="Lucida Sans"/>
              </a:rPr>
              <a:t>C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hoo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s</a:t>
            </a:r>
            <a:r>
              <a:rPr sz="350" spc="2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us 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f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your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p</a:t>
            </a:r>
            <a:r>
              <a:rPr sz="350" spc="-5" dirty="0">
                <a:solidFill>
                  <a:srgbClr val="231F20"/>
                </a:solidFill>
                <a:latin typeface="Lucida Sans"/>
                <a:cs typeface="Lucida Sans"/>
              </a:rPr>
              <a:t>h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ysical 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p</a:t>
            </a:r>
            <a:r>
              <a:rPr sz="350" spc="-15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ot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ection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needs,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and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yo</a:t>
            </a:r>
            <a:r>
              <a:rPr sz="350" spc="-5" dirty="0">
                <a:solidFill>
                  <a:srgbClr val="231F20"/>
                </a:solidFill>
                <a:latin typeface="Lucida Sans"/>
                <a:cs typeface="Lucida Sans"/>
              </a:rPr>
              <a:t>u</a:t>
            </a:r>
            <a:r>
              <a:rPr sz="350" spc="-10" dirty="0">
                <a:solidFill>
                  <a:srgbClr val="231F20"/>
                </a:solidFill>
                <a:latin typeface="Lucida Sans"/>
                <a:cs typeface="Lucida Sans"/>
              </a:rPr>
              <a:t>’ll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find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us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dependable,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s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ol</a:t>
            </a:r>
            <a:r>
              <a:rPr sz="350" spc="-5" dirty="0">
                <a:solidFill>
                  <a:srgbClr val="231F20"/>
                </a:solidFill>
                <a:latin typeface="Lucida Sans"/>
                <a:cs typeface="Lucida Sans"/>
              </a:rPr>
              <a:t>u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tio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n-o</a:t>
            </a:r>
            <a:r>
              <a:rPr sz="350" spc="-1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ie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n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ed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and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p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35" dirty="0">
                <a:solidFill>
                  <a:srgbClr val="231F20"/>
                </a:solidFill>
                <a:latin typeface="Lucida Sans"/>
                <a:cs typeface="Lucida Sans"/>
              </a:rPr>
              <a:t>- 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f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ect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l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y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equi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p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p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ed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t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me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f</a:t>
            </a:r>
            <a:r>
              <a:rPr sz="350" spc="-5" dirty="0">
                <a:solidFill>
                  <a:srgbClr val="231F20"/>
                </a:solidFill>
                <a:latin typeface="Lucida Sans"/>
                <a:cs typeface="Lucida Sans"/>
              </a:rPr>
              <a:t>u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tu</a:t>
            </a:r>
            <a:r>
              <a:rPr sz="350" spc="-5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2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global challenges.</a:t>
            </a:r>
            <a:endParaRPr sz="350">
              <a:latin typeface="Lucida Sans"/>
              <a:cs typeface="Lucida San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210588" y="4078071"/>
            <a:ext cx="1238250" cy="4781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650" b="1" spc="15" dirty="0">
                <a:solidFill>
                  <a:srgbClr val="F5821F"/>
                </a:solidFill>
                <a:latin typeface="Trebuchet MS"/>
                <a:cs typeface="Trebuchet MS"/>
              </a:rPr>
              <a:t>P</a:t>
            </a:r>
            <a:r>
              <a:rPr sz="650" b="1" spc="0" dirty="0">
                <a:solidFill>
                  <a:srgbClr val="F5821F"/>
                </a:solidFill>
                <a:latin typeface="Trebuchet MS"/>
                <a:cs typeface="Trebuchet MS"/>
              </a:rPr>
              <a:t>r</a:t>
            </a:r>
            <a:r>
              <a:rPr sz="650" b="1" spc="55" dirty="0">
                <a:solidFill>
                  <a:srgbClr val="F5821F"/>
                </a:solidFill>
                <a:latin typeface="Trebuchet MS"/>
                <a:cs typeface="Trebuchet MS"/>
              </a:rPr>
              <a:t>o</a:t>
            </a:r>
            <a:r>
              <a:rPr sz="650" b="1" spc="25" dirty="0">
                <a:solidFill>
                  <a:srgbClr val="F5821F"/>
                </a:solidFill>
                <a:latin typeface="Trebuchet MS"/>
                <a:cs typeface="Trebuchet MS"/>
              </a:rPr>
              <a:t>te</a:t>
            </a:r>
            <a:r>
              <a:rPr sz="650" b="1" spc="45" dirty="0">
                <a:solidFill>
                  <a:srgbClr val="F5821F"/>
                </a:solidFill>
                <a:latin typeface="Trebuchet MS"/>
                <a:cs typeface="Trebuchet MS"/>
              </a:rPr>
              <a:t>c</a:t>
            </a:r>
            <a:r>
              <a:rPr sz="650" b="1" spc="50" dirty="0">
                <a:solidFill>
                  <a:srgbClr val="F5821F"/>
                </a:solidFill>
                <a:latin typeface="Trebuchet MS"/>
                <a:cs typeface="Trebuchet MS"/>
              </a:rPr>
              <a:t>t</a:t>
            </a:r>
            <a:r>
              <a:rPr sz="650" b="1" spc="35" dirty="0">
                <a:solidFill>
                  <a:srgbClr val="F5821F"/>
                </a:solidFill>
                <a:latin typeface="Trebuchet MS"/>
                <a:cs typeface="Trebuchet MS"/>
              </a:rPr>
              <a:t>ion</a:t>
            </a:r>
            <a:endParaRPr sz="650">
              <a:latin typeface="Trebuchet MS"/>
              <a:cs typeface="Trebuchet MS"/>
            </a:endParaRPr>
          </a:p>
          <a:p>
            <a:pPr marL="12700" marR="6350">
              <a:lnSpc>
                <a:spcPct val="107300"/>
              </a:lnSpc>
              <a:spcBef>
                <a:spcPts val="175"/>
              </a:spcBef>
            </a:pPr>
            <a:r>
              <a:rPr sz="350" spc="30" dirty="0">
                <a:solidFill>
                  <a:srgbClr val="231F20"/>
                </a:solidFill>
                <a:latin typeface="Lucida Sans"/>
                <a:cs typeface="Lucida Sans"/>
              </a:rPr>
              <a:t>Wh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ether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you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a</a:t>
            </a:r>
            <a:r>
              <a:rPr sz="350" spc="-5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2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c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n</a:t>
            </a:r>
            <a:r>
              <a:rPr sz="350" spc="-5" dirty="0">
                <a:solidFill>
                  <a:srgbClr val="231F20"/>
                </a:solidFill>
                <a:latin typeface="Lucida Sans"/>
                <a:cs typeface="Lucida Sans"/>
              </a:rPr>
              <a:t>s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ructing 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a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new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building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-15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ein</a:t>
            </a:r>
            <a:r>
              <a:rPr sz="350" spc="35" dirty="0">
                <a:solidFill>
                  <a:srgbClr val="231F20"/>
                </a:solidFill>
                <a:latin typeface="Lucida Sans"/>
                <a:cs typeface="Lucida Sans"/>
              </a:rPr>
              <a:t>- 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f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350" spc="-15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cing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an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exi</a:t>
            </a:r>
            <a:r>
              <a:rPr sz="350" spc="-15" dirty="0">
                <a:solidFill>
                  <a:srgbClr val="231F20"/>
                </a:solidFill>
                <a:latin typeface="Lucida Sans"/>
                <a:cs typeface="Lucida Sans"/>
              </a:rPr>
              <a:t>s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ting 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ne,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our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sy</a:t>
            </a:r>
            <a:r>
              <a:rPr sz="350" spc="-5" dirty="0">
                <a:solidFill>
                  <a:srgbClr val="231F20"/>
                </a:solidFill>
                <a:latin typeface="Lucida Sans"/>
                <a:cs typeface="Lucida Sans"/>
              </a:rPr>
              <a:t>s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ems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p</a:t>
            </a:r>
            <a:r>
              <a:rPr sz="350" spc="-15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ovide</a:t>
            </a:r>
            <a:endParaRPr sz="350">
              <a:latin typeface="Lucida Sans"/>
              <a:cs typeface="Lucida Sans"/>
            </a:endParaRPr>
          </a:p>
          <a:p>
            <a:pPr marL="12700" marR="41275">
              <a:lnSpc>
                <a:spcPct val="107300"/>
              </a:lnSpc>
            </a:pP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b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mb,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balli</a:t>
            </a:r>
            <a:r>
              <a:rPr sz="350" spc="-15" dirty="0">
                <a:solidFill>
                  <a:srgbClr val="231F20"/>
                </a:solidFill>
                <a:latin typeface="Lucida Sans"/>
                <a:cs typeface="Lucida Sans"/>
              </a:rPr>
              <a:t>s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tic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and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b</a:t>
            </a:r>
            <a:r>
              <a:rPr sz="350" spc="-15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2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ak-in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p</a:t>
            </a:r>
            <a:r>
              <a:rPr sz="350" spc="-15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ot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ectio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n. E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ven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in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old,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 li</a:t>
            </a:r>
            <a:r>
              <a:rPr sz="350" spc="-15" dirty="0">
                <a:solidFill>
                  <a:srgbClr val="231F20"/>
                </a:solidFill>
                <a:latin typeface="Lucida Sans"/>
                <a:cs typeface="Lucida Sans"/>
              </a:rPr>
              <a:t>s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ed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buildings,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30" dirty="0">
                <a:solidFill>
                  <a:srgbClr val="231F20"/>
                </a:solidFill>
                <a:latin typeface="Lucida Sans"/>
                <a:cs typeface="Lucida Sans"/>
              </a:rPr>
              <a:t>we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can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p</a:t>
            </a:r>
            <a:r>
              <a:rPr sz="350" spc="-15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ovide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high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p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350" spc="-2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f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rman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c</a:t>
            </a:r>
            <a:r>
              <a:rPr sz="350" spc="2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f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350" spc="-3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tific</a:t>
            </a:r>
            <a:r>
              <a:rPr sz="350" spc="-5" dirty="0">
                <a:solidFill>
                  <a:srgbClr val="231F20"/>
                </a:solidFill>
                <a:latin typeface="Lucida Sans"/>
                <a:cs typeface="Lucida Sans"/>
              </a:rPr>
              <a:t>a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tion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with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no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ba</a:t>
            </a:r>
            <a:r>
              <a:rPr sz="350" spc="-5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s 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n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windows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and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no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d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tr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f</a:t>
            </a:r>
            <a:r>
              <a:rPr sz="350" spc="-15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m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a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n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y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a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n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tique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charm.</a:t>
            </a:r>
            <a:endParaRPr sz="350">
              <a:latin typeface="Lucida Sans"/>
              <a:cs typeface="Lucida Sans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210588" y="4603879"/>
            <a:ext cx="1189990" cy="666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Our </a:t>
            </a:r>
            <a:r>
              <a:rPr sz="350" spc="-10" dirty="0">
                <a:solidFill>
                  <a:srgbClr val="231F20"/>
                </a:solidFill>
                <a:latin typeface="Lucida Sans"/>
                <a:cs typeface="Lucida Sans"/>
              </a:rPr>
              <a:t>s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ta</a:t>
            </a:r>
            <a:r>
              <a:rPr sz="350" spc="-15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ting poi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n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is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your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building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-1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isk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as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s</a:t>
            </a:r>
            <a:r>
              <a:rPr sz="350" spc="2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ssme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n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t.</a:t>
            </a:r>
            <a:endParaRPr sz="350">
              <a:latin typeface="Lucida Sans"/>
              <a:cs typeface="Lucida Sans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210588" y="4661089"/>
            <a:ext cx="1250950" cy="666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F</a:t>
            </a:r>
            <a:r>
              <a:rPr sz="350" spc="-15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m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the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as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s</a:t>
            </a:r>
            <a:r>
              <a:rPr sz="350" spc="2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ssme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n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t’s </a:t>
            </a:r>
            <a:r>
              <a:rPr sz="350" spc="-15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c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mmend</a:t>
            </a:r>
            <a:r>
              <a:rPr sz="350" spc="-5" dirty="0">
                <a:solidFill>
                  <a:srgbClr val="231F20"/>
                </a:solidFill>
                <a:latin typeface="Lucida Sans"/>
                <a:cs typeface="Lucida Sans"/>
              </a:rPr>
              <a:t>a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tio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ns, </a:t>
            </a:r>
            <a:r>
              <a:rPr sz="350" spc="30" dirty="0">
                <a:solidFill>
                  <a:srgbClr val="231F20"/>
                </a:solidFill>
                <a:latin typeface="Lucida Sans"/>
                <a:cs typeface="Lucida Sans"/>
              </a:rPr>
              <a:t>we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n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nl</a:t>
            </a:r>
            <a:endParaRPr sz="350">
              <a:latin typeface="Lucida Sans"/>
              <a:cs typeface="Lucida San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210588" y="4714403"/>
            <a:ext cx="1221105" cy="242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350">
              <a:lnSpc>
                <a:spcPct val="107300"/>
              </a:lnSpc>
            </a:pP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ide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n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ti</a:t>
            </a:r>
            <a:r>
              <a:rPr sz="350" spc="-10" dirty="0">
                <a:solidFill>
                  <a:srgbClr val="231F20"/>
                </a:solidFill>
                <a:latin typeface="Lucida Sans"/>
                <a:cs typeface="Lucida Sans"/>
              </a:rPr>
              <a:t>f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y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the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350" spc="-10" dirty="0">
                <a:solidFill>
                  <a:srgbClr val="231F20"/>
                </a:solidFill>
                <a:latin typeface="Lucida Sans"/>
                <a:cs typeface="Lucida Sans"/>
              </a:rPr>
              <a:t>p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timum 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s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ol</a:t>
            </a:r>
            <a:r>
              <a:rPr sz="350" spc="-5" dirty="0">
                <a:solidFill>
                  <a:srgbClr val="231F20"/>
                </a:solidFill>
                <a:latin typeface="Lucida Sans"/>
                <a:cs typeface="Lucida Sans"/>
              </a:rPr>
              <a:t>u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tion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f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s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ecu</a:t>
            </a:r>
            <a:r>
              <a:rPr sz="350" spc="-5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ing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building </a:t>
            </a:r>
            <a:r>
              <a:rPr sz="350" spc="-10" dirty="0">
                <a:solidFill>
                  <a:srgbClr val="231F20"/>
                </a:solidFill>
                <a:latin typeface="Lucida Sans"/>
                <a:cs typeface="Lucida Sans"/>
              </a:rPr>
              <a:t>s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uctu</a:t>
            </a:r>
            <a:r>
              <a:rPr sz="350" spc="-1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2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s,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do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350" spc="-1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s,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windows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and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p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im</a:t>
            </a:r>
            <a:r>
              <a:rPr sz="350" spc="-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s. </a:t>
            </a:r>
            <a:r>
              <a:rPr sz="350" spc="35" dirty="0">
                <a:solidFill>
                  <a:srgbClr val="231F20"/>
                </a:solidFill>
                <a:latin typeface="Lucida Sans"/>
                <a:cs typeface="Lucida Sans"/>
              </a:rPr>
              <a:t>W</a:t>
            </a:r>
            <a:r>
              <a:rPr sz="350" spc="2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al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s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in</a:t>
            </a:r>
            <a:r>
              <a:rPr sz="350" spc="-10" dirty="0">
                <a:solidFill>
                  <a:srgbClr val="231F20"/>
                </a:solidFill>
                <a:latin typeface="Lucida Sans"/>
                <a:cs typeface="Lucida Sans"/>
              </a:rPr>
              <a:t>s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tall it, d</a:t>
            </a:r>
            <a:r>
              <a:rPr sz="350" spc="-15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awing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n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our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own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skilled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t</a:t>
            </a:r>
            <a:r>
              <a:rPr sz="350" spc="2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am. 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F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bi</a:t>
            </a:r>
            <a:r>
              <a:rPr sz="350" spc="-5" dirty="0">
                <a:solidFill>
                  <a:srgbClr val="231F20"/>
                </a:solidFill>
                <a:latin typeface="Lucida Sans"/>
                <a:cs typeface="Lucida Sans"/>
              </a:rPr>
              <a:t>g</a:t>
            </a:r>
            <a:r>
              <a:rPr sz="350" spc="35" dirty="0">
                <a:solidFill>
                  <a:srgbClr val="231F20"/>
                </a:solidFill>
                <a:latin typeface="Lucida Sans"/>
                <a:cs typeface="Lucida Sans"/>
              </a:rPr>
              <a:t>- 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ger 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p</a:t>
            </a:r>
            <a:r>
              <a:rPr sz="350" spc="-15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ojects,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30" dirty="0">
                <a:solidFill>
                  <a:srgbClr val="231F20"/>
                </a:solidFill>
                <a:latin typeface="Lucida Sans"/>
                <a:cs typeface="Lucida Sans"/>
              </a:rPr>
              <a:t>we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ap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poi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n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an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on-si</a:t>
            </a:r>
            <a:r>
              <a:rPr sz="350" spc="-5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350" spc="2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p</a:t>
            </a:r>
            <a:r>
              <a:rPr sz="350" spc="-15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oject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manager</a:t>
            </a:r>
            <a:endParaRPr sz="350">
              <a:latin typeface="Lucida Sans"/>
              <a:cs typeface="Lucida San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210588" y="4947136"/>
            <a:ext cx="1259840" cy="666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50" spc="-15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2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sp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nsible 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f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quality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assu</a:t>
            </a:r>
            <a:r>
              <a:rPr sz="350" spc="-1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an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c</a:t>
            </a:r>
            <a:r>
              <a:rPr sz="350" spc="2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and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docume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n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ta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tio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n.</a:t>
            </a:r>
            <a:endParaRPr sz="350">
              <a:latin typeface="Lucida Sans"/>
              <a:cs typeface="Lucida Sans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210588" y="5057661"/>
            <a:ext cx="1245235" cy="2997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38735">
              <a:lnSpc>
                <a:spcPct val="107300"/>
              </a:lnSpc>
            </a:pPr>
            <a:r>
              <a:rPr sz="350" spc="25" dirty="0">
                <a:solidFill>
                  <a:srgbClr val="231F20"/>
                </a:solidFill>
                <a:latin typeface="Lucida Sans"/>
                <a:cs typeface="Lucida Sans"/>
              </a:rPr>
              <a:t>When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ne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c</a:t>
            </a:r>
            <a:r>
              <a:rPr sz="350" spc="2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ssa</a:t>
            </a:r>
            <a:r>
              <a:rPr sz="350" spc="-5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-10" dirty="0">
                <a:solidFill>
                  <a:srgbClr val="231F20"/>
                </a:solidFill>
                <a:latin typeface="Lucida Sans"/>
                <a:cs typeface="Lucida Sans"/>
              </a:rPr>
              <a:t>y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,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30" dirty="0">
                <a:solidFill>
                  <a:srgbClr val="231F20"/>
                </a:solidFill>
                <a:latin typeface="Lucida Sans"/>
                <a:cs typeface="Lucida Sans"/>
              </a:rPr>
              <a:t>we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c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nduct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our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own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bla</a:t>
            </a:r>
            <a:r>
              <a:rPr sz="350" spc="-10" dirty="0">
                <a:solidFill>
                  <a:srgbClr val="231F20"/>
                </a:solidFill>
                <a:latin typeface="Lucida Sans"/>
                <a:cs typeface="Lucida Sans"/>
              </a:rPr>
              <a:t>s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t</a:t>
            </a:r>
            <a:r>
              <a:rPr sz="350" spc="2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350" spc="-10" dirty="0">
                <a:solidFill>
                  <a:srgbClr val="231F20"/>
                </a:solidFill>
                <a:latin typeface="Lucida Sans"/>
                <a:cs typeface="Lucida Sans"/>
              </a:rPr>
              <a:t>s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ts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t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 ensu</a:t>
            </a:r>
            <a:r>
              <a:rPr sz="350" spc="-1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2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the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suitability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f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m</a:t>
            </a:r>
            <a:r>
              <a:rPr sz="350" spc="-5" dirty="0">
                <a:solidFill>
                  <a:srgbClr val="231F20"/>
                </a:solidFill>
                <a:latin typeface="Lucida Sans"/>
                <a:cs typeface="Lucida Sans"/>
              </a:rPr>
              <a:t>a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rials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f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a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sp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ecific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p</a:t>
            </a:r>
            <a:r>
              <a:rPr sz="350" spc="-15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oj</a:t>
            </a:r>
            <a:endParaRPr sz="350">
              <a:latin typeface="Lucida Sans"/>
              <a:cs typeface="Lucida Sans"/>
            </a:endParaRPr>
          </a:p>
          <a:p>
            <a:pPr>
              <a:lnSpc>
                <a:spcPts val="400"/>
              </a:lnSpc>
              <a:spcBef>
                <a:spcPts val="50"/>
              </a:spcBef>
            </a:pPr>
            <a:endParaRPr sz="400"/>
          </a:p>
          <a:p>
            <a:pPr marL="12700" marR="6350">
              <a:lnSpc>
                <a:spcPct val="107300"/>
              </a:lnSpc>
            </a:pPr>
            <a:r>
              <a:rPr sz="350" spc="-25" dirty="0">
                <a:solidFill>
                  <a:srgbClr val="231F20"/>
                </a:solidFill>
                <a:latin typeface="Lucida Sans"/>
                <a:cs typeface="Lucida Sans"/>
              </a:rPr>
              <a:t>Y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ou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can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c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ou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n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n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us t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me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all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your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p</a:t>
            </a:r>
            <a:r>
              <a:rPr sz="350" spc="-5" dirty="0">
                <a:solidFill>
                  <a:srgbClr val="231F20"/>
                </a:solidFill>
                <a:latin typeface="Lucida Sans"/>
                <a:cs typeface="Lucida Sans"/>
              </a:rPr>
              <a:t>h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ysical 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p</a:t>
            </a:r>
            <a:r>
              <a:rPr sz="350" spc="-15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ot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c</a:t>
            </a:r>
            <a:r>
              <a:rPr sz="350" spc="35" dirty="0">
                <a:solidFill>
                  <a:srgbClr val="231F20"/>
                </a:solidFill>
                <a:latin typeface="Lucida Sans"/>
                <a:cs typeface="Lucida Sans"/>
              </a:rPr>
              <a:t>-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tion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needs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in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ne,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to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tal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delive</a:t>
            </a:r>
            <a:r>
              <a:rPr sz="350" spc="-5" dirty="0">
                <a:solidFill>
                  <a:srgbClr val="231F20"/>
                </a:solidFill>
                <a:latin typeface="Lucida Sans"/>
                <a:cs typeface="Lucida Sans"/>
              </a:rPr>
              <a:t>ry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.</a:t>
            </a:r>
            <a:endParaRPr sz="350">
              <a:latin typeface="Lucida Sans"/>
              <a:cs typeface="Lucida Sans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067649" y="2048152"/>
            <a:ext cx="1870075" cy="5899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350">
              <a:lnSpc>
                <a:spcPct val="100699"/>
              </a:lnSpc>
            </a:pPr>
            <a:r>
              <a:rPr sz="1450" b="1" spc="95" dirty="0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sz="1450" b="1" spc="25" dirty="0">
                <a:solidFill>
                  <a:srgbClr val="FFFFFF"/>
                </a:solidFill>
                <a:latin typeface="Trebuchet MS"/>
                <a:cs typeface="Trebuchet MS"/>
              </a:rPr>
              <a:t>ive </a:t>
            </a:r>
            <a:r>
              <a:rPr sz="1450" b="1" spc="60" dirty="0">
                <a:solidFill>
                  <a:srgbClr val="FFFFFF"/>
                </a:solidFill>
                <a:latin typeface="Trebuchet MS"/>
                <a:cs typeface="Trebuchet MS"/>
              </a:rPr>
              <a:t>your</a:t>
            </a:r>
            <a:r>
              <a:rPr sz="1450" b="1" spc="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450" b="1" spc="50" dirty="0">
                <a:solidFill>
                  <a:srgbClr val="FFFFFF"/>
                </a:solidFill>
                <a:latin typeface="Trebuchet MS"/>
                <a:cs typeface="Trebuchet MS"/>
              </a:rPr>
              <a:t>building</a:t>
            </a:r>
            <a:r>
              <a:rPr sz="1450" b="1" spc="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450" b="1" spc="65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450" b="1" spc="85" dirty="0">
                <a:solidFill>
                  <a:srgbClr val="FFFFFF"/>
                </a:solidFill>
                <a:latin typeface="Trebuchet MS"/>
                <a:cs typeface="Trebuchet MS"/>
              </a:rPr>
              <a:t>h</a:t>
            </a:r>
            <a:r>
              <a:rPr sz="1450" b="1" spc="5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450" b="1" spc="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450" b="1" spc="95" dirty="0">
                <a:solidFill>
                  <a:srgbClr val="FFFFFF"/>
                </a:solidFill>
                <a:latin typeface="Trebuchet MS"/>
                <a:cs typeface="Trebuchet MS"/>
              </a:rPr>
              <a:t>bes</a:t>
            </a:r>
            <a:r>
              <a:rPr sz="1450" b="1" spc="85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450" b="1" spc="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450" b="1" spc="40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1450" b="1" spc="1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450" b="1" spc="10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1450" b="1" spc="45" dirty="0">
                <a:solidFill>
                  <a:srgbClr val="FFFFFF"/>
                </a:solidFill>
                <a:latin typeface="Trebuchet MS"/>
                <a:cs typeface="Trebuchet MS"/>
              </a:rPr>
              <a:t>te</a:t>
            </a:r>
            <a:r>
              <a:rPr sz="1450" b="1" spc="85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1450" b="1" spc="10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450" b="1" spc="70" dirty="0">
                <a:solidFill>
                  <a:srgbClr val="FFFFFF"/>
                </a:solidFill>
                <a:latin typeface="Trebuchet MS"/>
                <a:cs typeface="Trebuchet MS"/>
              </a:rPr>
              <a:t>ion</a:t>
            </a:r>
            <a:endParaRPr sz="14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380"/>
              </a:spcBef>
            </a:pPr>
            <a:r>
              <a:rPr sz="550" b="1" spc="40" dirty="0">
                <a:solidFill>
                  <a:srgbClr val="FFFFFF"/>
                </a:solidFill>
                <a:latin typeface="Trebuchet MS"/>
                <a:cs typeface="Trebuchet MS"/>
              </a:rPr>
              <a:t>Com</a:t>
            </a:r>
            <a:r>
              <a:rPr sz="550" b="1" spc="10" dirty="0">
                <a:solidFill>
                  <a:srgbClr val="FFFFFF"/>
                </a:solidFill>
                <a:latin typeface="Trebuchet MS"/>
                <a:cs typeface="Trebuchet MS"/>
              </a:rPr>
              <a:t>f</a:t>
            </a:r>
            <a:r>
              <a:rPr sz="550" b="1" spc="4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550" b="1" spc="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550" b="1" spc="4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550" b="1" spc="15" dirty="0">
                <a:solidFill>
                  <a:srgbClr val="FFFFFF"/>
                </a:solidFill>
                <a:latin typeface="Trebuchet MS"/>
                <a:cs typeface="Trebuchet MS"/>
              </a:rPr>
              <a:t>able,</a:t>
            </a:r>
            <a:r>
              <a:rPr sz="550" b="1" spc="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550" b="1" spc="-1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550" b="1" spc="30" dirty="0">
                <a:solidFill>
                  <a:srgbClr val="FFFFFF"/>
                </a:solidFill>
                <a:latin typeface="Trebuchet MS"/>
                <a:cs typeface="Trebuchet MS"/>
              </a:rPr>
              <a:t>eassuring</a:t>
            </a:r>
            <a:r>
              <a:rPr sz="550" b="1" spc="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550" b="1" spc="3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550" b="1" spc="25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550" b="1" spc="30" dirty="0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sz="550" b="1" spc="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550" b="1" spc="50" dirty="0">
                <a:solidFill>
                  <a:srgbClr val="FFFFFF"/>
                </a:solidFill>
                <a:latin typeface="Trebuchet MS"/>
                <a:cs typeface="Trebuchet MS"/>
              </a:rPr>
              <a:t>sa</a:t>
            </a:r>
            <a:r>
              <a:rPr sz="550" b="1" spc="30" dirty="0">
                <a:solidFill>
                  <a:srgbClr val="FFFFFF"/>
                </a:solidFill>
                <a:latin typeface="Trebuchet MS"/>
                <a:cs typeface="Trebuchet MS"/>
              </a:rPr>
              <a:t>f</a:t>
            </a:r>
            <a:r>
              <a:rPr sz="550" b="1" spc="2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550" b="1" spc="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550" b="1" spc="20" dirty="0">
                <a:solidFill>
                  <a:srgbClr val="FFFFFF"/>
                </a:solidFill>
                <a:latin typeface="Trebuchet MS"/>
                <a:cs typeface="Trebuchet MS"/>
              </a:rPr>
              <a:t>f</a:t>
            </a:r>
            <a:r>
              <a:rPr sz="550" b="1" spc="1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550" b="1" spc="45" dirty="0">
                <a:solidFill>
                  <a:srgbClr val="FFFFFF"/>
                </a:solidFill>
                <a:latin typeface="Trebuchet MS"/>
                <a:cs typeface="Trebuchet MS"/>
              </a:rPr>
              <a:t>om</a:t>
            </a:r>
            <a:r>
              <a:rPr sz="550" b="1" spc="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550" b="1" spc="50" dirty="0">
                <a:solidFill>
                  <a:srgbClr val="FFFFFF"/>
                </a:solidFill>
                <a:latin typeface="Trebuchet MS"/>
                <a:cs typeface="Trebuchet MS"/>
              </a:rPr>
              <a:t>mos</a:t>
            </a:r>
            <a:r>
              <a:rPr sz="550" b="1" spc="3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550" b="1" spc="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550" b="1" spc="30" dirty="0">
                <a:solidFill>
                  <a:srgbClr val="FFFFFF"/>
                </a:solidFill>
                <a:latin typeface="Trebuchet MS"/>
                <a:cs typeface="Trebuchet MS"/>
              </a:rPr>
              <a:t>blas</a:t>
            </a:r>
            <a:r>
              <a:rPr sz="550" b="1" spc="35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550" b="1" spc="60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endParaRPr sz="550">
              <a:latin typeface="Trebuchet MS"/>
              <a:cs typeface="Trebuchet MS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3901566" y="1792770"/>
            <a:ext cx="3291840" cy="4599432"/>
          </a:xfrm>
          <a:custGeom>
            <a:avLst/>
            <a:gdLst/>
            <a:ahLst/>
            <a:cxnLst/>
            <a:rect l="l" t="t" r="r" b="b"/>
            <a:pathLst>
              <a:path w="3291840" h="4599432">
                <a:moveTo>
                  <a:pt x="0" y="0"/>
                </a:moveTo>
                <a:lnTo>
                  <a:pt x="3291840" y="0"/>
                </a:lnTo>
                <a:lnTo>
                  <a:pt x="3291840" y="4599432"/>
                </a:lnTo>
                <a:lnTo>
                  <a:pt x="0" y="4599432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317962" y="1773720"/>
            <a:ext cx="2717838" cy="3817937"/>
          </a:xfrm>
          <a:custGeom>
            <a:avLst/>
            <a:gdLst/>
            <a:ahLst/>
            <a:cxnLst/>
            <a:rect l="l" t="t" r="r" b="b"/>
            <a:pathLst>
              <a:path w="2717838" h="3817937">
                <a:moveTo>
                  <a:pt x="0" y="3817937"/>
                </a:moveTo>
                <a:lnTo>
                  <a:pt x="2717838" y="3817937"/>
                </a:lnTo>
                <a:lnTo>
                  <a:pt x="2717838" y="0"/>
                </a:lnTo>
                <a:lnTo>
                  <a:pt x="0" y="0"/>
                </a:lnTo>
                <a:lnTo>
                  <a:pt x="0" y="381793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095956" y="3065658"/>
            <a:ext cx="939836" cy="1977934"/>
          </a:xfrm>
          <a:custGeom>
            <a:avLst/>
            <a:gdLst/>
            <a:ahLst/>
            <a:cxnLst/>
            <a:rect l="l" t="t" r="r" b="b"/>
            <a:pathLst>
              <a:path w="939836" h="1977934">
                <a:moveTo>
                  <a:pt x="914608" y="0"/>
                </a:moveTo>
                <a:lnTo>
                  <a:pt x="820493" y="1150"/>
                </a:lnTo>
                <a:lnTo>
                  <a:pt x="732147" y="4470"/>
                </a:lnTo>
                <a:lnTo>
                  <a:pt x="649470" y="9718"/>
                </a:lnTo>
                <a:lnTo>
                  <a:pt x="572358" y="16653"/>
                </a:lnTo>
                <a:lnTo>
                  <a:pt x="500711" y="25035"/>
                </a:lnTo>
                <a:lnTo>
                  <a:pt x="434425" y="34623"/>
                </a:lnTo>
                <a:lnTo>
                  <a:pt x="373398" y="45175"/>
                </a:lnTo>
                <a:lnTo>
                  <a:pt x="317530" y="56451"/>
                </a:lnTo>
                <a:lnTo>
                  <a:pt x="266717" y="68209"/>
                </a:lnTo>
                <a:lnTo>
                  <a:pt x="220858" y="80210"/>
                </a:lnTo>
                <a:lnTo>
                  <a:pt x="179851" y="92211"/>
                </a:lnTo>
                <a:lnTo>
                  <a:pt x="143593" y="103971"/>
                </a:lnTo>
                <a:lnTo>
                  <a:pt x="84919" y="125808"/>
                </a:lnTo>
                <a:lnTo>
                  <a:pt x="44019" y="143792"/>
                </a:lnTo>
                <a:lnTo>
                  <a:pt x="12279" y="160493"/>
                </a:lnTo>
                <a:lnTo>
                  <a:pt x="12279" y="586807"/>
                </a:lnTo>
                <a:lnTo>
                  <a:pt x="7743" y="683343"/>
                </a:lnTo>
                <a:lnTo>
                  <a:pt x="3986" y="770561"/>
                </a:lnTo>
                <a:lnTo>
                  <a:pt x="1306" y="849290"/>
                </a:lnTo>
                <a:lnTo>
                  <a:pt x="0" y="920359"/>
                </a:lnTo>
                <a:lnTo>
                  <a:pt x="364" y="984596"/>
                </a:lnTo>
                <a:lnTo>
                  <a:pt x="2696" y="1042831"/>
                </a:lnTo>
                <a:lnTo>
                  <a:pt x="7292" y="1095892"/>
                </a:lnTo>
                <a:lnTo>
                  <a:pt x="14450" y="1144609"/>
                </a:lnTo>
                <a:lnTo>
                  <a:pt x="24467" y="1189811"/>
                </a:lnTo>
                <a:lnTo>
                  <a:pt x="37639" y="1232326"/>
                </a:lnTo>
                <a:lnTo>
                  <a:pt x="54264" y="1272983"/>
                </a:lnTo>
                <a:lnTo>
                  <a:pt x="74638" y="1312612"/>
                </a:lnTo>
                <a:lnTo>
                  <a:pt x="99059" y="1352041"/>
                </a:lnTo>
                <a:lnTo>
                  <a:pt x="127823" y="1392099"/>
                </a:lnTo>
                <a:lnTo>
                  <a:pt x="161228" y="1433616"/>
                </a:lnTo>
                <a:lnTo>
                  <a:pt x="199570" y="1477420"/>
                </a:lnTo>
                <a:lnTo>
                  <a:pt x="243147" y="1524340"/>
                </a:lnTo>
                <a:lnTo>
                  <a:pt x="292254" y="1575206"/>
                </a:lnTo>
                <a:lnTo>
                  <a:pt x="408252" y="1692088"/>
                </a:lnTo>
                <a:lnTo>
                  <a:pt x="450757" y="1732956"/>
                </a:lnTo>
                <a:lnTo>
                  <a:pt x="492323" y="1769730"/>
                </a:lnTo>
                <a:lnTo>
                  <a:pt x="532817" y="1802628"/>
                </a:lnTo>
                <a:lnTo>
                  <a:pt x="572104" y="1831864"/>
                </a:lnTo>
                <a:lnTo>
                  <a:pt x="610050" y="1857655"/>
                </a:lnTo>
                <a:lnTo>
                  <a:pt x="646521" y="1880217"/>
                </a:lnTo>
                <a:lnTo>
                  <a:pt x="681382" y="1899766"/>
                </a:lnTo>
                <a:lnTo>
                  <a:pt x="745739" y="1930687"/>
                </a:lnTo>
                <a:lnTo>
                  <a:pt x="802047" y="1952148"/>
                </a:lnTo>
                <a:lnTo>
                  <a:pt x="849232" y="1965875"/>
                </a:lnTo>
                <a:lnTo>
                  <a:pt x="900556" y="1975745"/>
                </a:lnTo>
                <a:lnTo>
                  <a:pt x="925313" y="1977934"/>
                </a:lnTo>
                <a:lnTo>
                  <a:pt x="931695" y="1977889"/>
                </a:lnTo>
                <a:lnTo>
                  <a:pt x="939836" y="1977203"/>
                </a:lnTo>
                <a:lnTo>
                  <a:pt x="939684" y="1389193"/>
                </a:lnTo>
                <a:lnTo>
                  <a:pt x="909551" y="1389148"/>
                </a:lnTo>
                <a:lnTo>
                  <a:pt x="897374" y="1388880"/>
                </a:lnTo>
                <a:lnTo>
                  <a:pt x="857254" y="1383951"/>
                </a:lnTo>
                <a:lnTo>
                  <a:pt x="813445" y="1361956"/>
                </a:lnTo>
                <a:lnTo>
                  <a:pt x="782238" y="1335738"/>
                </a:lnTo>
                <a:lnTo>
                  <a:pt x="741632" y="1296609"/>
                </a:lnTo>
                <a:lnTo>
                  <a:pt x="707032" y="1262078"/>
                </a:lnTo>
                <a:lnTo>
                  <a:pt x="679983" y="1232708"/>
                </a:lnTo>
                <a:lnTo>
                  <a:pt x="655842" y="1201994"/>
                </a:lnTo>
                <a:lnTo>
                  <a:pt x="634443" y="1170245"/>
                </a:lnTo>
                <a:lnTo>
                  <a:pt x="599218" y="1104873"/>
                </a:lnTo>
                <a:lnTo>
                  <a:pt x="572993" y="1039057"/>
                </a:lnTo>
                <a:lnTo>
                  <a:pt x="554452" y="975263"/>
                </a:lnTo>
                <a:lnTo>
                  <a:pt x="542280" y="915955"/>
                </a:lnTo>
                <a:lnTo>
                  <a:pt x="535163" y="863600"/>
                </a:lnTo>
                <a:lnTo>
                  <a:pt x="531784" y="820661"/>
                </a:lnTo>
                <a:lnTo>
                  <a:pt x="530828" y="789604"/>
                </a:lnTo>
                <a:lnTo>
                  <a:pt x="530848" y="779302"/>
                </a:lnTo>
                <a:lnTo>
                  <a:pt x="530981" y="772894"/>
                </a:lnTo>
                <a:lnTo>
                  <a:pt x="531061" y="581155"/>
                </a:lnTo>
                <a:lnTo>
                  <a:pt x="578308" y="554183"/>
                </a:lnTo>
                <a:lnTo>
                  <a:pt x="617644" y="535201"/>
                </a:lnTo>
                <a:lnTo>
                  <a:pt x="657347" y="522769"/>
                </a:lnTo>
                <a:lnTo>
                  <a:pt x="705694" y="515441"/>
                </a:lnTo>
                <a:lnTo>
                  <a:pt x="746817" y="512679"/>
                </a:lnTo>
                <a:lnTo>
                  <a:pt x="939836" y="509883"/>
                </a:lnTo>
                <a:lnTo>
                  <a:pt x="939836" y="435"/>
                </a:lnTo>
                <a:lnTo>
                  <a:pt x="914608" y="0"/>
                </a:lnTo>
                <a:close/>
              </a:path>
              <a:path w="939836" h="1977934">
                <a:moveTo>
                  <a:pt x="939684" y="1389066"/>
                </a:moveTo>
                <a:lnTo>
                  <a:pt x="937690" y="1389193"/>
                </a:lnTo>
                <a:lnTo>
                  <a:pt x="939684" y="1389193"/>
                </a:lnTo>
                <a:lnTo>
                  <a:pt x="939684" y="1389066"/>
                </a:lnTo>
                <a:close/>
              </a:path>
            </a:pathLst>
          </a:custGeom>
          <a:solidFill>
            <a:srgbClr val="D7D9DA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317962" y="5591657"/>
            <a:ext cx="2717838" cy="641705"/>
          </a:xfrm>
          <a:custGeom>
            <a:avLst/>
            <a:gdLst/>
            <a:ahLst/>
            <a:cxnLst/>
            <a:rect l="l" t="t" r="r" b="b"/>
            <a:pathLst>
              <a:path w="2717838" h="641705">
                <a:moveTo>
                  <a:pt x="0" y="641705"/>
                </a:moveTo>
                <a:lnTo>
                  <a:pt x="2717838" y="641705"/>
                </a:lnTo>
                <a:lnTo>
                  <a:pt x="2717838" y="0"/>
                </a:lnTo>
                <a:lnTo>
                  <a:pt x="0" y="0"/>
                </a:lnTo>
                <a:lnTo>
                  <a:pt x="0" y="641705"/>
                </a:lnTo>
                <a:close/>
              </a:path>
            </a:pathLst>
          </a:custGeom>
          <a:solidFill>
            <a:srgbClr val="4C4D4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5815460" y="5762938"/>
            <a:ext cx="978535" cy="2730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50"/>
              </a:lnSpc>
            </a:pPr>
            <a:r>
              <a:rPr sz="1400" b="1" spc="-90" dirty="0">
                <a:solidFill>
                  <a:srgbClr val="FFFFFF"/>
                </a:solidFill>
                <a:latin typeface="Verdana"/>
                <a:cs typeface="Verdana"/>
              </a:rPr>
              <a:t>Da</a:t>
            </a:r>
            <a:r>
              <a:rPr sz="1400" b="1" spc="-50" dirty="0">
                <a:solidFill>
                  <a:srgbClr val="FFFFFF"/>
                </a:solidFill>
                <a:latin typeface="Verdana"/>
                <a:cs typeface="Verdana"/>
              </a:rPr>
              <a:t>m</a:t>
            </a:r>
            <a:r>
              <a:rPr sz="1400" b="1" spc="-70" dirty="0">
                <a:solidFill>
                  <a:srgbClr val="FFFFFF"/>
                </a:solidFill>
                <a:latin typeface="Verdana"/>
                <a:cs typeface="Verdana"/>
              </a:rPr>
              <a:t>ase</a:t>
            </a:r>
            <a:r>
              <a:rPr sz="1400" b="1" spc="-45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endParaRPr sz="1400">
              <a:latin typeface="Verdana"/>
              <a:cs typeface="Verdana"/>
            </a:endParaRPr>
          </a:p>
          <a:p>
            <a:pPr marL="401955">
              <a:lnSpc>
                <a:spcPts val="390"/>
              </a:lnSpc>
            </a:pPr>
            <a:r>
              <a:rPr sz="350" b="1" spc="15" dirty="0">
                <a:solidFill>
                  <a:srgbClr val="FFFFFF"/>
                </a:solidFill>
                <a:latin typeface="Verdana"/>
                <a:cs typeface="Verdana"/>
              </a:rPr>
              <a:t>F</a:t>
            </a:r>
            <a:r>
              <a:rPr sz="350" b="1" spc="5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350" b="1" spc="20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350" b="1" spc="15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350" b="1" spc="35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350" b="1" spc="-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50" b="1" spc="10" dirty="0">
                <a:solidFill>
                  <a:srgbClr val="FFFFFF"/>
                </a:solidFill>
                <a:latin typeface="Verdana"/>
                <a:cs typeface="Verdana"/>
              </a:rPr>
              <a:t>li</a:t>
            </a:r>
            <a:r>
              <a:rPr sz="350" b="1" spc="15" dirty="0">
                <a:solidFill>
                  <a:srgbClr val="FFFFFF"/>
                </a:solidFill>
                <a:latin typeface="Verdana"/>
                <a:cs typeface="Verdana"/>
              </a:rPr>
              <a:t>ne</a:t>
            </a:r>
            <a:r>
              <a:rPr sz="350" b="1" spc="-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50" b="1" spc="15" dirty="0">
                <a:solidFill>
                  <a:srgbClr val="FFFFFF"/>
                </a:solidFill>
                <a:latin typeface="Verdana"/>
                <a:cs typeface="Verdana"/>
              </a:rPr>
              <a:t>p</a:t>
            </a:r>
            <a:r>
              <a:rPr sz="350" b="1" spc="5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350" b="1" spc="15" dirty="0">
                <a:solidFill>
                  <a:srgbClr val="FFFFFF"/>
                </a:solidFill>
                <a:latin typeface="Verdana"/>
                <a:cs typeface="Verdana"/>
              </a:rPr>
              <a:t>ote</a:t>
            </a:r>
            <a:r>
              <a:rPr sz="350" b="1" spc="25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sz="350" b="1" spc="40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350" b="1" spc="15" dirty="0">
                <a:solidFill>
                  <a:srgbClr val="FFFFFF"/>
                </a:solidFill>
                <a:latin typeface="Verdana"/>
                <a:cs typeface="Verdana"/>
              </a:rPr>
              <a:t>ion</a:t>
            </a:r>
            <a:endParaRPr sz="350">
              <a:latin typeface="Verdana"/>
              <a:cs typeface="Verdana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6689856" y="5696379"/>
            <a:ext cx="98070" cy="103898"/>
          </a:xfrm>
          <a:custGeom>
            <a:avLst/>
            <a:gdLst/>
            <a:ahLst/>
            <a:cxnLst/>
            <a:rect l="l" t="t" r="r" b="b"/>
            <a:pathLst>
              <a:path w="98070" h="103898">
                <a:moveTo>
                  <a:pt x="47457" y="0"/>
                </a:moveTo>
                <a:lnTo>
                  <a:pt x="2291" y="7563"/>
                </a:lnTo>
                <a:lnTo>
                  <a:pt x="0" y="48479"/>
                </a:lnTo>
                <a:lnTo>
                  <a:pt x="795" y="60311"/>
                </a:lnTo>
                <a:lnTo>
                  <a:pt x="29044" y="94092"/>
                </a:lnTo>
                <a:lnTo>
                  <a:pt x="50010" y="103898"/>
                </a:lnTo>
                <a:lnTo>
                  <a:pt x="60700" y="102908"/>
                </a:lnTo>
                <a:lnTo>
                  <a:pt x="70298" y="95769"/>
                </a:lnTo>
                <a:lnTo>
                  <a:pt x="83150" y="79868"/>
                </a:lnTo>
                <a:lnTo>
                  <a:pt x="86716" y="72986"/>
                </a:lnTo>
                <a:lnTo>
                  <a:pt x="43914" y="72986"/>
                </a:lnTo>
                <a:lnTo>
                  <a:pt x="37234" y="66294"/>
                </a:lnTo>
                <a:lnTo>
                  <a:pt x="29186" y="51087"/>
                </a:lnTo>
                <a:lnTo>
                  <a:pt x="27978" y="40866"/>
                </a:lnTo>
                <a:lnTo>
                  <a:pt x="27988" y="30530"/>
                </a:lnTo>
                <a:lnTo>
                  <a:pt x="34401" y="26771"/>
                </a:lnTo>
                <a:lnTo>
                  <a:pt x="98054" y="26771"/>
                </a:lnTo>
                <a:lnTo>
                  <a:pt x="98054" y="8432"/>
                </a:lnTo>
                <a:lnTo>
                  <a:pt x="89281" y="3321"/>
                </a:lnTo>
                <a:lnTo>
                  <a:pt x="80904" y="853"/>
                </a:lnTo>
                <a:lnTo>
                  <a:pt x="67577" y="66"/>
                </a:lnTo>
                <a:lnTo>
                  <a:pt x="47457" y="0"/>
                </a:lnTo>
                <a:close/>
              </a:path>
              <a:path w="98070" h="103898">
                <a:moveTo>
                  <a:pt x="98054" y="26771"/>
                </a:moveTo>
                <a:lnTo>
                  <a:pt x="64742" y="26771"/>
                </a:lnTo>
                <a:lnTo>
                  <a:pt x="70711" y="30530"/>
                </a:lnTo>
                <a:lnTo>
                  <a:pt x="70702" y="40866"/>
                </a:lnTo>
                <a:lnTo>
                  <a:pt x="70401" y="54648"/>
                </a:lnTo>
                <a:lnTo>
                  <a:pt x="63961" y="63779"/>
                </a:lnTo>
                <a:lnTo>
                  <a:pt x="54785" y="72986"/>
                </a:lnTo>
                <a:lnTo>
                  <a:pt x="86716" y="72986"/>
                </a:lnTo>
                <a:lnTo>
                  <a:pt x="91273" y="64194"/>
                </a:lnTo>
                <a:lnTo>
                  <a:pt x="95748" y="50120"/>
                </a:lnTo>
                <a:lnTo>
                  <a:pt x="97654" y="39014"/>
                </a:lnTo>
                <a:lnTo>
                  <a:pt x="98070" y="32247"/>
                </a:lnTo>
                <a:lnTo>
                  <a:pt x="98054" y="26771"/>
                </a:lnTo>
                <a:close/>
              </a:path>
            </a:pathLst>
          </a:custGeom>
          <a:solidFill>
            <a:srgbClr val="F5821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3882504" y="2930021"/>
            <a:ext cx="535940" cy="33185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1305" marR="85090">
              <a:lnSpc>
                <a:spcPct val="116900"/>
              </a:lnSpc>
            </a:pPr>
            <a:r>
              <a:rPr sz="650" b="1" spc="35" dirty="0">
                <a:solidFill>
                  <a:srgbClr val="F5821F"/>
                </a:solidFill>
                <a:latin typeface="Trebuchet MS"/>
                <a:cs typeface="Trebuchet MS"/>
              </a:rPr>
              <a:t>Our </a:t>
            </a:r>
            <a:r>
              <a:rPr sz="350" spc="-5" dirty="0">
                <a:solidFill>
                  <a:srgbClr val="231F20"/>
                </a:solidFill>
                <a:latin typeface="Lucida Sans"/>
                <a:cs typeface="Lucida Sans"/>
              </a:rPr>
              <a:t>A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our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t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oughe</a:t>
            </a:r>
            <a:endParaRPr sz="350">
              <a:latin typeface="Lucida Sans"/>
              <a:cs typeface="Lucida Sans"/>
            </a:endParaRPr>
          </a:p>
          <a:p>
            <a:pPr marL="281305" marR="38100">
              <a:lnSpc>
                <a:spcPct val="107300"/>
              </a:lnSpc>
            </a:pPr>
            <a:r>
              <a:rPr sz="350" spc="45" dirty="0">
                <a:solidFill>
                  <a:srgbClr val="231F20"/>
                </a:solidFill>
                <a:latin typeface="Lucida Sans"/>
                <a:cs typeface="Lucida Sans"/>
              </a:rPr>
              <a:t>–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a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c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mp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ove</a:t>
            </a:r>
            <a:r>
              <a:rPr sz="350" spc="-5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c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endParaRPr sz="350">
              <a:latin typeface="Lucida Sans"/>
              <a:cs typeface="Lucida Sans"/>
            </a:endParaRPr>
          </a:p>
          <a:p>
            <a:pPr>
              <a:lnSpc>
                <a:spcPts val="400"/>
              </a:lnSpc>
              <a:spcBef>
                <a:spcPts val="50"/>
              </a:spcBef>
            </a:pPr>
            <a:endParaRPr sz="400"/>
          </a:p>
          <a:p>
            <a:pPr marL="379095" marR="84455" indent="-97790" algn="just">
              <a:lnSpc>
                <a:spcPct val="107300"/>
              </a:lnSpc>
              <a:buClr>
                <a:srgbClr val="F5821F"/>
              </a:buClr>
              <a:buFont typeface="Tahoma"/>
              <a:buChar char="•"/>
              <a:tabLst>
                <a:tab pos="377190" algn="l"/>
              </a:tabLst>
            </a:pPr>
            <a:r>
              <a:rPr sz="350" b="1" spc="20" dirty="0">
                <a:solidFill>
                  <a:srgbClr val="F5821F"/>
                </a:solidFill>
                <a:latin typeface="Tahoma"/>
                <a:cs typeface="Tahoma"/>
              </a:rPr>
              <a:t>Do</a:t>
            </a:r>
            <a:r>
              <a:rPr sz="350" b="1" spc="10" dirty="0">
                <a:solidFill>
                  <a:srgbClr val="F5821F"/>
                </a:solidFill>
                <a:latin typeface="Tahoma"/>
                <a:cs typeface="Tahoma"/>
              </a:rPr>
              <a:t>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Do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f</a:t>
            </a:r>
            <a:endParaRPr sz="350">
              <a:latin typeface="Lucida Sans"/>
              <a:cs typeface="Lucida Sans"/>
            </a:endParaRPr>
          </a:p>
          <a:p>
            <a:pPr marL="379095" marR="38735">
              <a:lnSpc>
                <a:spcPct val="107300"/>
              </a:lnSpc>
            </a:pP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a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25" dirty="0">
                <a:solidFill>
                  <a:srgbClr val="231F20"/>
                </a:solidFill>
                <a:latin typeface="Lucida Sans"/>
                <a:cs typeface="Lucida Sans"/>
              </a:rPr>
              <a:t>wo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p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-5" dirty="0">
                <a:solidFill>
                  <a:srgbClr val="231F20"/>
                </a:solidFill>
                <a:latin typeface="Lucida Sans"/>
                <a:cs typeface="Lucida Sans"/>
              </a:rPr>
              <a:t>fixe</a:t>
            </a:r>
            <a:endParaRPr sz="350">
              <a:latin typeface="Lucida Sans"/>
              <a:cs typeface="Lucida Sans"/>
            </a:endParaRPr>
          </a:p>
          <a:p>
            <a:pPr>
              <a:lnSpc>
                <a:spcPts val="400"/>
              </a:lnSpc>
              <a:spcBef>
                <a:spcPts val="50"/>
              </a:spcBef>
            </a:pPr>
            <a:endParaRPr sz="400"/>
          </a:p>
          <a:p>
            <a:pPr marL="379095" indent="-95885">
              <a:lnSpc>
                <a:spcPct val="107300"/>
              </a:lnSpc>
              <a:buClr>
                <a:srgbClr val="F5821F"/>
              </a:buClr>
              <a:buFont typeface="Tahoma"/>
              <a:buChar char="•"/>
              <a:tabLst>
                <a:tab pos="379095" algn="l"/>
              </a:tabLst>
            </a:pPr>
            <a:r>
              <a:rPr sz="350" b="1" spc="0" dirty="0">
                <a:solidFill>
                  <a:srgbClr val="F5821F"/>
                </a:solidFill>
                <a:latin typeface="Tahoma"/>
                <a:cs typeface="Tahoma"/>
              </a:rPr>
              <a:t>S</a:t>
            </a:r>
            <a:r>
              <a:rPr sz="350" b="1" spc="15" dirty="0">
                <a:solidFill>
                  <a:srgbClr val="F5821F"/>
                </a:solidFill>
                <a:latin typeface="Tahoma"/>
                <a:cs typeface="Tahoma"/>
              </a:rPr>
              <a:t>tru</a:t>
            </a:r>
            <a:r>
              <a:rPr sz="350" b="1" spc="5" dirty="0">
                <a:solidFill>
                  <a:srgbClr val="F5821F"/>
                </a:solidFill>
                <a:latin typeface="Tahoma"/>
                <a:cs typeface="Tahoma"/>
              </a:rPr>
              <a:t> </a:t>
            </a:r>
            <a:r>
              <a:rPr sz="350" spc="35" dirty="0">
                <a:solidFill>
                  <a:srgbClr val="231F20"/>
                </a:solidFill>
                <a:latin typeface="Lucida Sans"/>
                <a:cs typeface="Lucida Sans"/>
              </a:rPr>
              <a:t>W</a:t>
            </a:r>
            <a:r>
              <a:rPr sz="350" spc="2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-15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ein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p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ed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the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collisio ind</a:t>
            </a:r>
            <a:endParaRPr sz="350">
              <a:latin typeface="Lucida Sans"/>
              <a:cs typeface="Lucida Sans"/>
            </a:endParaRPr>
          </a:p>
          <a:p>
            <a:pPr>
              <a:lnSpc>
                <a:spcPts val="400"/>
              </a:lnSpc>
              <a:spcBef>
                <a:spcPts val="80"/>
              </a:spcBef>
              <a:buClr>
                <a:srgbClr val="F5821F"/>
              </a:buClr>
              <a:buFont typeface="Tahoma"/>
              <a:buChar char="•"/>
            </a:pPr>
            <a:endParaRPr sz="400"/>
          </a:p>
          <a:p>
            <a:pPr marL="379095" indent="-95885">
              <a:lnSpc>
                <a:spcPct val="100000"/>
              </a:lnSpc>
              <a:buClr>
                <a:srgbClr val="F5821F"/>
              </a:buClr>
              <a:buFont typeface="Tahoma"/>
              <a:buChar char="•"/>
              <a:tabLst>
                <a:tab pos="379095" algn="l"/>
              </a:tabLst>
            </a:pPr>
            <a:r>
              <a:rPr sz="350" b="1" spc="5" dirty="0">
                <a:solidFill>
                  <a:srgbClr val="F5821F"/>
                </a:solidFill>
                <a:latin typeface="Tahoma"/>
                <a:cs typeface="Tahoma"/>
              </a:rPr>
              <a:t>W</a:t>
            </a:r>
            <a:endParaRPr sz="350">
              <a:latin typeface="Tahoma"/>
              <a:cs typeface="Tahoma"/>
            </a:endParaRPr>
          </a:p>
          <a:p>
            <a:pPr marL="379095" marR="64135">
              <a:lnSpc>
                <a:spcPct val="107300"/>
              </a:lnSpc>
            </a:pPr>
            <a:r>
              <a:rPr sz="350" dirty="0">
                <a:solidFill>
                  <a:srgbClr val="231F20"/>
                </a:solidFill>
                <a:latin typeface="Lucida Sans"/>
                <a:cs typeface="Lucida Sans"/>
              </a:rPr>
              <a:t>Co 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c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 and</a:t>
            </a:r>
            <a:endParaRPr sz="350">
              <a:latin typeface="Lucida Sans"/>
              <a:cs typeface="Lucida Sans"/>
            </a:endParaRPr>
          </a:p>
          <a:p>
            <a:pPr>
              <a:lnSpc>
                <a:spcPts val="400"/>
              </a:lnSpc>
              <a:spcBef>
                <a:spcPts val="50"/>
              </a:spcBef>
            </a:pPr>
            <a:endParaRPr sz="400"/>
          </a:p>
          <a:p>
            <a:pPr marL="379095" marR="59690" indent="-95885">
              <a:lnSpc>
                <a:spcPct val="107300"/>
              </a:lnSpc>
              <a:buClr>
                <a:srgbClr val="F5821F"/>
              </a:buClr>
              <a:buFont typeface="Tahoma"/>
              <a:buChar char="•"/>
              <a:tabLst>
                <a:tab pos="379095" algn="l"/>
              </a:tabLst>
            </a:pPr>
            <a:r>
              <a:rPr sz="350" b="1" spc="10" dirty="0">
                <a:solidFill>
                  <a:srgbClr val="F5821F"/>
                </a:solidFill>
                <a:latin typeface="Tahoma"/>
                <a:cs typeface="Tahoma"/>
              </a:rPr>
              <a:t>Coll</a:t>
            </a:r>
            <a:r>
              <a:rPr sz="350" b="1" spc="5" dirty="0">
                <a:solidFill>
                  <a:srgbClr val="F5821F"/>
                </a:solidFill>
                <a:latin typeface="Tahoma"/>
                <a:cs typeface="Tahoma"/>
              </a:rPr>
              <a:t>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S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tr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che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en</a:t>
            </a:r>
            <a:endParaRPr sz="350">
              <a:latin typeface="Lucida Sans"/>
              <a:cs typeface="Lucida Sans"/>
            </a:endParaRPr>
          </a:p>
          <a:p>
            <a:pPr>
              <a:lnSpc>
                <a:spcPts val="400"/>
              </a:lnSpc>
              <a:spcBef>
                <a:spcPts val="50"/>
              </a:spcBef>
            </a:pPr>
            <a:endParaRPr sz="400"/>
          </a:p>
          <a:p>
            <a:pPr marL="379095" marR="56515">
              <a:lnSpc>
                <a:spcPct val="107300"/>
              </a:lnSpc>
            </a:pPr>
            <a:r>
              <a:rPr sz="350" spc="-20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his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tegr lan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cha</a:t>
            </a:r>
            <a:endParaRPr sz="350">
              <a:latin typeface="Lucida Sans"/>
              <a:cs typeface="Lucida Sans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309495" y="2930021"/>
            <a:ext cx="989965" cy="323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350" indent="27305">
              <a:lnSpc>
                <a:spcPct val="116900"/>
              </a:lnSpc>
            </a:pPr>
            <a:r>
              <a:rPr sz="650" b="1" spc="35" dirty="0">
                <a:solidFill>
                  <a:srgbClr val="F5821F"/>
                </a:solidFill>
                <a:latin typeface="Trebuchet MS"/>
                <a:cs typeface="Trebuchet MS"/>
              </a:rPr>
              <a:t>unfailing</a:t>
            </a:r>
            <a:r>
              <a:rPr sz="650" b="1" spc="15" dirty="0">
                <a:solidFill>
                  <a:srgbClr val="F5821F"/>
                </a:solidFill>
                <a:latin typeface="Trebuchet MS"/>
                <a:cs typeface="Trebuchet MS"/>
              </a:rPr>
              <a:t> </a:t>
            </a:r>
            <a:r>
              <a:rPr sz="650" b="1" spc="30" dirty="0">
                <a:solidFill>
                  <a:srgbClr val="F5821F"/>
                </a:solidFill>
                <a:latin typeface="Trebuchet MS"/>
                <a:cs typeface="Trebuchet MS"/>
              </a:rPr>
              <a:t>p</a:t>
            </a:r>
            <a:r>
              <a:rPr sz="650" b="1" spc="60" dirty="0">
                <a:solidFill>
                  <a:srgbClr val="F5821F"/>
                </a:solidFill>
                <a:latin typeface="Trebuchet MS"/>
                <a:cs typeface="Trebuchet MS"/>
              </a:rPr>
              <a:t>o</a:t>
            </a:r>
            <a:r>
              <a:rPr sz="650" b="1" spc="10" dirty="0">
                <a:solidFill>
                  <a:srgbClr val="F5821F"/>
                </a:solidFill>
                <a:latin typeface="Trebuchet MS"/>
                <a:cs typeface="Trebuchet MS"/>
              </a:rPr>
              <a:t>r</a:t>
            </a:r>
            <a:r>
              <a:rPr sz="650" b="1" spc="50" dirty="0">
                <a:solidFill>
                  <a:srgbClr val="F5821F"/>
                </a:solidFill>
                <a:latin typeface="Trebuchet MS"/>
                <a:cs typeface="Trebuchet MS"/>
              </a:rPr>
              <a:t>t</a:t>
            </a:r>
            <a:r>
              <a:rPr sz="650" b="1" spc="40" dirty="0">
                <a:solidFill>
                  <a:srgbClr val="F5821F"/>
                </a:solidFill>
                <a:latin typeface="Trebuchet MS"/>
                <a:cs typeface="Trebuchet MS"/>
              </a:rPr>
              <a:t>f</a:t>
            </a:r>
            <a:r>
              <a:rPr sz="650" b="1" spc="35" dirty="0">
                <a:solidFill>
                  <a:srgbClr val="F5821F"/>
                </a:solidFill>
                <a:latin typeface="Trebuchet MS"/>
                <a:cs typeface="Trebuchet MS"/>
              </a:rPr>
              <a:t>olio</a:t>
            </a:r>
            <a:r>
              <a:rPr sz="650" b="1" spc="25" dirty="0">
                <a:solidFill>
                  <a:srgbClr val="F5821F"/>
                </a:solidFill>
                <a:latin typeface="Trebuchet MS"/>
                <a:cs typeface="Trebuchet MS"/>
              </a:rPr>
              <a:t> 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finge</a:t>
            </a:r>
            <a:r>
              <a:rPr sz="350" spc="-3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tips, </a:t>
            </a:r>
            <a:r>
              <a:rPr sz="350" spc="30" dirty="0">
                <a:solidFill>
                  <a:srgbClr val="231F20"/>
                </a:solidFill>
                <a:latin typeface="Lucida Sans"/>
                <a:cs typeface="Lucida Sans"/>
              </a:rPr>
              <a:t>we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have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s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me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f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the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25" dirty="0">
                <a:solidFill>
                  <a:srgbClr val="231F20"/>
                </a:solidFill>
                <a:latin typeface="Lucida Sans"/>
                <a:cs typeface="Lucida Sans"/>
              </a:rPr>
              <a:t>w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350" spc="-1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ld’s </a:t>
            </a:r>
            <a:r>
              <a:rPr sz="350" spc="-10" dirty="0">
                <a:solidFill>
                  <a:srgbClr val="231F20"/>
                </a:solidFill>
                <a:latin typeface="Lucida Sans"/>
                <a:cs typeface="Lucida Sans"/>
              </a:rPr>
              <a:t>s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t,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b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mb-</a:t>
            </a:r>
            <a:r>
              <a:rPr sz="350" spc="-1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2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si</a:t>
            </a:r>
            <a:r>
              <a:rPr sz="350" spc="-10" dirty="0">
                <a:solidFill>
                  <a:srgbClr val="231F20"/>
                </a:solidFill>
                <a:latin typeface="Lucida Sans"/>
                <a:cs typeface="Lucida Sans"/>
              </a:rPr>
              <a:t>s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ta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n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p</a:t>
            </a:r>
            <a:r>
              <a:rPr sz="350" spc="-15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ducts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and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m</a:t>
            </a:r>
            <a:r>
              <a:rPr sz="350" spc="-5" dirty="0">
                <a:solidFill>
                  <a:srgbClr val="231F20"/>
                </a:solidFill>
                <a:latin typeface="Lucida Sans"/>
                <a:cs typeface="Lucida Sans"/>
              </a:rPr>
              <a:t>a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rials</a:t>
            </a:r>
            <a:endParaRPr sz="350">
              <a:latin typeface="Lucida Sans"/>
              <a:cs typeface="Lucida Sans"/>
            </a:endParaRPr>
          </a:p>
          <a:p>
            <a:pPr marL="62865">
              <a:lnSpc>
                <a:spcPct val="100000"/>
              </a:lnSpc>
              <a:spcBef>
                <a:spcPts val="30"/>
              </a:spcBef>
            </a:pPr>
            <a:r>
              <a:rPr sz="350" spc="-15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ehensive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p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350" spc="-3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f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olio 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th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a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enable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s us t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endParaRPr sz="350">
              <a:latin typeface="Lucida Sans"/>
              <a:cs typeface="Lucida Sans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4304060" y="3243732"/>
            <a:ext cx="998219" cy="666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me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all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your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p</a:t>
            </a:r>
            <a:r>
              <a:rPr sz="350" spc="-5" dirty="0">
                <a:solidFill>
                  <a:srgbClr val="231F20"/>
                </a:solidFill>
                <a:latin typeface="Lucida Sans"/>
                <a:cs typeface="Lucida Sans"/>
              </a:rPr>
              <a:t>h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ysical 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p</a:t>
            </a:r>
            <a:r>
              <a:rPr sz="350" spc="-15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ot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ection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challenges.</a:t>
            </a:r>
            <a:endParaRPr sz="350">
              <a:latin typeface="Lucida Sans"/>
              <a:cs typeface="Lucida Sans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4306313" y="3358151"/>
            <a:ext cx="985519" cy="3530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685" marR="551180" algn="just">
              <a:lnSpc>
                <a:spcPct val="100000"/>
              </a:lnSpc>
            </a:pPr>
            <a:r>
              <a:rPr sz="350" b="1" spc="25" dirty="0">
                <a:solidFill>
                  <a:srgbClr val="F5821F"/>
                </a:solidFill>
                <a:latin typeface="Tahoma"/>
                <a:cs typeface="Tahoma"/>
              </a:rPr>
              <a:t>o</a:t>
            </a:r>
            <a:r>
              <a:rPr sz="350" b="1" spc="10" dirty="0">
                <a:solidFill>
                  <a:srgbClr val="F5821F"/>
                </a:solidFill>
                <a:latin typeface="Tahoma"/>
                <a:cs typeface="Tahoma"/>
              </a:rPr>
              <a:t>rs</a:t>
            </a:r>
            <a:r>
              <a:rPr sz="350" b="1" spc="15" dirty="0">
                <a:solidFill>
                  <a:srgbClr val="F5821F"/>
                </a:solidFill>
                <a:latin typeface="Tahoma"/>
                <a:cs typeface="Tahoma"/>
              </a:rPr>
              <a:t> </a:t>
            </a:r>
            <a:r>
              <a:rPr sz="350" b="1" spc="10" dirty="0">
                <a:solidFill>
                  <a:srgbClr val="F5821F"/>
                </a:solidFill>
                <a:latin typeface="Tahoma"/>
                <a:cs typeface="Tahoma"/>
              </a:rPr>
              <a:t>an</a:t>
            </a:r>
            <a:r>
              <a:rPr sz="350" b="1" spc="15" dirty="0">
                <a:solidFill>
                  <a:srgbClr val="F5821F"/>
                </a:solidFill>
                <a:latin typeface="Tahoma"/>
                <a:cs typeface="Tahoma"/>
              </a:rPr>
              <a:t>d </a:t>
            </a:r>
            <a:r>
              <a:rPr sz="350" b="1" spc="-5" dirty="0">
                <a:solidFill>
                  <a:srgbClr val="F5821F"/>
                </a:solidFill>
                <a:latin typeface="Tahoma"/>
                <a:cs typeface="Tahoma"/>
              </a:rPr>
              <a:t>w</a:t>
            </a:r>
            <a:r>
              <a:rPr sz="350" b="1" spc="5" dirty="0">
                <a:solidFill>
                  <a:srgbClr val="F5821F"/>
                </a:solidFill>
                <a:latin typeface="Tahoma"/>
                <a:cs typeface="Tahoma"/>
              </a:rPr>
              <a:t>i</a:t>
            </a:r>
            <a:r>
              <a:rPr sz="350" b="1" spc="10" dirty="0">
                <a:solidFill>
                  <a:srgbClr val="F5821F"/>
                </a:solidFill>
                <a:latin typeface="Tahoma"/>
                <a:cs typeface="Tahoma"/>
              </a:rPr>
              <a:t>n</a:t>
            </a:r>
            <a:r>
              <a:rPr sz="350" b="1" spc="15" dirty="0">
                <a:solidFill>
                  <a:srgbClr val="F5821F"/>
                </a:solidFill>
                <a:latin typeface="Tahoma"/>
                <a:cs typeface="Tahoma"/>
              </a:rPr>
              <a:t>dows</a:t>
            </a:r>
            <a:endParaRPr sz="350">
              <a:latin typeface="Tahoma"/>
              <a:cs typeface="Tahoma"/>
            </a:endParaRPr>
          </a:p>
          <a:p>
            <a:pPr marL="19050" marR="6350" indent="0" algn="just">
              <a:lnSpc>
                <a:spcPct val="107300"/>
              </a:lnSpc>
            </a:pPr>
            <a:r>
              <a:rPr sz="350" spc="-5" dirty="0">
                <a:solidFill>
                  <a:srgbClr val="231F20"/>
                </a:solidFill>
                <a:latin typeface="Lucida Sans"/>
                <a:cs typeface="Lucida Sans"/>
              </a:rPr>
              <a:t>n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’t b</a:t>
            </a:r>
            <a:r>
              <a:rPr sz="350" spc="2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de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c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eived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-5" dirty="0">
                <a:solidFill>
                  <a:srgbClr val="231F20"/>
                </a:solidFill>
                <a:latin typeface="Lucida Sans"/>
                <a:cs typeface="Lucida Sans"/>
              </a:rPr>
              <a:t>b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y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the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a</a:t>
            </a:r>
            <a:r>
              <a:rPr sz="350" spc="-5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active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de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sign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our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do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350" spc="-1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s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and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windows.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-5" dirty="0">
                <a:solidFill>
                  <a:srgbClr val="231F20"/>
                </a:solidFill>
                <a:latin typeface="Lucida Sans"/>
                <a:cs typeface="Lucida Sans"/>
              </a:rPr>
              <a:t>Cu</a:t>
            </a:r>
            <a:r>
              <a:rPr sz="350" spc="-20" dirty="0">
                <a:solidFill>
                  <a:srgbClr val="231F20"/>
                </a:solidFill>
                <a:latin typeface="Lucida Sans"/>
                <a:cs typeface="Lucida Sans"/>
              </a:rPr>
              <a:t>s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om-made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-5" dirty="0">
                <a:solidFill>
                  <a:srgbClr val="231F20"/>
                </a:solidFill>
                <a:latin typeface="Lucida Sans"/>
                <a:cs typeface="Lucida Sans"/>
              </a:rPr>
              <a:t>b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y</a:t>
            </a:r>
            <a:endParaRPr sz="350">
              <a:latin typeface="Lucida Sans"/>
              <a:cs typeface="Lucida Sans"/>
            </a:endParaRPr>
          </a:p>
          <a:p>
            <a:pPr marL="12700" marR="27305" indent="52705" algn="just">
              <a:lnSpc>
                <a:spcPct val="107300"/>
              </a:lnSpc>
            </a:pPr>
            <a:r>
              <a:rPr sz="350" spc="-1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ld-le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ading man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u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f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actu</a:t>
            </a:r>
            <a:r>
              <a:rPr sz="350" spc="-5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350" spc="-2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,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they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p</a:t>
            </a:r>
            <a:r>
              <a:rPr sz="350" spc="-15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ovide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timum bla</a:t>
            </a:r>
            <a:r>
              <a:rPr sz="350" spc="-10" dirty="0">
                <a:solidFill>
                  <a:srgbClr val="231F20"/>
                </a:solidFill>
                <a:latin typeface="Lucida Sans"/>
                <a:cs typeface="Lucida Sans"/>
              </a:rPr>
              <a:t>s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p</a:t>
            </a:r>
            <a:r>
              <a:rPr sz="350" spc="-15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ot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ectio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n. 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Windows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m</a:t>
            </a:r>
            <a:r>
              <a:rPr sz="350" spc="-5" dirty="0">
                <a:solidFill>
                  <a:srgbClr val="231F20"/>
                </a:solidFill>
                <a:latin typeface="Lucida Sans"/>
                <a:cs typeface="Lucida Sans"/>
              </a:rPr>
              <a:t>a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y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b</a:t>
            </a:r>
            <a:r>
              <a:rPr sz="350" spc="2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d 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p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350" spc="-5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able.</a:t>
            </a:r>
            <a:endParaRPr sz="350">
              <a:latin typeface="Lucida Sans"/>
              <a:cs typeface="Lucida San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4319758" y="3758618"/>
            <a:ext cx="982344" cy="4102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2545">
              <a:lnSpc>
                <a:spcPct val="100000"/>
              </a:lnSpc>
            </a:pPr>
            <a:r>
              <a:rPr sz="350" b="1" spc="10" dirty="0">
                <a:solidFill>
                  <a:srgbClr val="F5821F"/>
                </a:solidFill>
                <a:latin typeface="Tahoma"/>
                <a:cs typeface="Tahoma"/>
              </a:rPr>
              <a:t>c</a:t>
            </a:r>
            <a:r>
              <a:rPr sz="350" b="1" spc="25" dirty="0">
                <a:solidFill>
                  <a:srgbClr val="F5821F"/>
                </a:solidFill>
                <a:latin typeface="Tahoma"/>
                <a:cs typeface="Tahoma"/>
              </a:rPr>
              <a:t>t</a:t>
            </a:r>
            <a:r>
              <a:rPr sz="350" b="1" spc="10" dirty="0">
                <a:solidFill>
                  <a:srgbClr val="F5821F"/>
                </a:solidFill>
                <a:latin typeface="Tahoma"/>
                <a:cs typeface="Tahoma"/>
              </a:rPr>
              <a:t>u</a:t>
            </a:r>
            <a:r>
              <a:rPr sz="350" b="1" spc="0" dirty="0">
                <a:solidFill>
                  <a:srgbClr val="F5821F"/>
                </a:solidFill>
                <a:latin typeface="Tahoma"/>
                <a:cs typeface="Tahoma"/>
              </a:rPr>
              <a:t>r</a:t>
            </a:r>
            <a:r>
              <a:rPr sz="350" b="1" spc="20" dirty="0">
                <a:solidFill>
                  <a:srgbClr val="F5821F"/>
                </a:solidFill>
                <a:latin typeface="Tahoma"/>
                <a:cs typeface="Tahoma"/>
              </a:rPr>
              <a:t>e</a:t>
            </a:r>
            <a:r>
              <a:rPr sz="350" b="1" spc="15" dirty="0">
                <a:solidFill>
                  <a:srgbClr val="F5821F"/>
                </a:solidFill>
                <a:latin typeface="Tahoma"/>
                <a:cs typeface="Tahoma"/>
              </a:rPr>
              <a:t> </a:t>
            </a:r>
            <a:r>
              <a:rPr sz="350" b="1" spc="0" dirty="0">
                <a:solidFill>
                  <a:srgbClr val="F5821F"/>
                </a:solidFill>
                <a:latin typeface="Tahoma"/>
                <a:cs typeface="Tahoma"/>
              </a:rPr>
              <a:t>r</a:t>
            </a:r>
            <a:r>
              <a:rPr sz="350" b="1" spc="20" dirty="0">
                <a:solidFill>
                  <a:srgbClr val="F5821F"/>
                </a:solidFill>
                <a:latin typeface="Tahoma"/>
                <a:cs typeface="Tahoma"/>
              </a:rPr>
              <a:t>ein</a:t>
            </a:r>
            <a:r>
              <a:rPr sz="350" b="1" spc="5" dirty="0">
                <a:solidFill>
                  <a:srgbClr val="F5821F"/>
                </a:solidFill>
                <a:latin typeface="Tahoma"/>
                <a:cs typeface="Tahoma"/>
              </a:rPr>
              <a:t>f</a:t>
            </a:r>
            <a:r>
              <a:rPr sz="350" b="1" spc="25" dirty="0">
                <a:solidFill>
                  <a:srgbClr val="F5821F"/>
                </a:solidFill>
                <a:latin typeface="Tahoma"/>
                <a:cs typeface="Tahoma"/>
              </a:rPr>
              <a:t>o</a:t>
            </a:r>
            <a:r>
              <a:rPr sz="350" b="1" spc="5" dirty="0">
                <a:solidFill>
                  <a:srgbClr val="F5821F"/>
                </a:solidFill>
                <a:latin typeface="Tahoma"/>
                <a:cs typeface="Tahoma"/>
              </a:rPr>
              <a:t>r</a:t>
            </a:r>
            <a:r>
              <a:rPr sz="350" b="1" spc="10" dirty="0">
                <a:solidFill>
                  <a:srgbClr val="F5821F"/>
                </a:solidFill>
                <a:latin typeface="Tahoma"/>
                <a:cs typeface="Tahoma"/>
              </a:rPr>
              <a:t>ce</a:t>
            </a:r>
            <a:r>
              <a:rPr sz="350" b="1" spc="15" dirty="0">
                <a:solidFill>
                  <a:srgbClr val="F5821F"/>
                </a:solidFill>
                <a:latin typeface="Tahoma"/>
                <a:cs typeface="Tahoma"/>
              </a:rPr>
              <a:t>men</a:t>
            </a:r>
            <a:r>
              <a:rPr sz="350" b="1" spc="20" dirty="0">
                <a:solidFill>
                  <a:srgbClr val="F5821F"/>
                </a:solidFill>
                <a:latin typeface="Tahoma"/>
                <a:cs typeface="Tahoma"/>
              </a:rPr>
              <a:t>t</a:t>
            </a:r>
            <a:endParaRPr sz="350">
              <a:latin typeface="Tahoma"/>
              <a:cs typeface="Tahoma"/>
            </a:endParaRPr>
          </a:p>
          <a:p>
            <a:pPr marL="27940" marR="6350" indent="0" algn="r">
              <a:lnSpc>
                <a:spcPct val="107300"/>
              </a:lnSpc>
            </a:pP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u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s</a:t>
            </a:r>
            <a:r>
              <a:rPr sz="350" spc="2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a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c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mp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osi</a:t>
            </a:r>
            <a:r>
              <a:rPr sz="350" spc="-5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350" spc="2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ca</a:t>
            </a:r>
            <a:r>
              <a:rPr sz="350" spc="-5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b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n-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glass </a:t>
            </a:r>
            <a:r>
              <a:rPr sz="350" spc="-5" dirty="0">
                <a:solidFill>
                  <a:srgbClr val="231F20"/>
                </a:solidFill>
                <a:latin typeface="Lucida Sans"/>
                <a:cs typeface="Lucida Sans"/>
              </a:rPr>
              <a:t>fi</a:t>
            </a:r>
            <a:r>
              <a:rPr sz="350" spc="-15" dirty="0">
                <a:solidFill>
                  <a:srgbClr val="231F20"/>
                </a:solidFill>
                <a:latin typeface="Lucida Sans"/>
                <a:cs typeface="Lucida Sans"/>
              </a:rPr>
              <a:t>br</a:t>
            </a:r>
            <a:r>
              <a:rPr sz="350" spc="2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t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f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350" spc="-15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c</a:t>
            </a:r>
            <a:r>
              <a:rPr sz="350" spc="2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walls, 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c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olumns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and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b</a:t>
            </a:r>
            <a:r>
              <a:rPr sz="350" spc="2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ams. 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D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velo</a:t>
            </a:r>
            <a:r>
              <a:rPr sz="350" spc="35" dirty="0">
                <a:solidFill>
                  <a:srgbClr val="231F20"/>
                </a:solidFill>
                <a:latin typeface="Lucida Sans"/>
                <a:cs typeface="Lucida Sans"/>
              </a:rPr>
              <a:t>- 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with</a:t>
            </a:r>
            <a:r>
              <a:rPr sz="350" spc="-5" dirty="0">
                <a:solidFill>
                  <a:srgbClr val="231F20"/>
                </a:solidFill>
                <a:latin typeface="Lucida Sans"/>
                <a:cs typeface="Lucida Sans"/>
              </a:rPr>
              <a:t>s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tand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2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a</a:t>
            </a:r>
            <a:r>
              <a:rPr sz="350" spc="-2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thqua</a:t>
            </a:r>
            <a:r>
              <a:rPr sz="350" spc="-5" dirty="0">
                <a:solidFill>
                  <a:srgbClr val="231F20"/>
                </a:solidFill>
                <a:latin typeface="Lucida Sans"/>
                <a:cs typeface="Lucida Sans"/>
              </a:rPr>
              <a:t>k</a:t>
            </a:r>
            <a:r>
              <a:rPr sz="350" spc="2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s, it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can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ab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s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350" spc="-1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b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mo</a:t>
            </a:r>
            <a:r>
              <a:rPr sz="350" spc="-10" dirty="0">
                <a:solidFill>
                  <a:srgbClr val="231F20"/>
                </a:solidFill>
                <a:latin typeface="Lucida Sans"/>
                <a:cs typeface="Lucida Sans"/>
              </a:rPr>
              <a:t>s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p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owe</a:t>
            </a:r>
            <a:r>
              <a:rPr sz="350" spc="-2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f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ul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bla</a:t>
            </a:r>
            <a:r>
              <a:rPr sz="350" spc="-10" dirty="0">
                <a:solidFill>
                  <a:srgbClr val="231F20"/>
                </a:solidFill>
                <a:latin typeface="Lucida Sans"/>
                <a:cs typeface="Lucida Sans"/>
              </a:rPr>
              <a:t>s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ts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and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su</a:t>
            </a:r>
            <a:r>
              <a:rPr sz="350" spc="-5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vive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vehicle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ns. </a:t>
            </a:r>
            <a:r>
              <a:rPr sz="350" spc="-20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he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-5" dirty="0">
                <a:solidFill>
                  <a:srgbClr val="231F20"/>
                </a:solidFill>
                <a:latin typeface="Lucida Sans"/>
                <a:cs typeface="Lucida Sans"/>
              </a:rPr>
              <a:t>fi</a:t>
            </a:r>
            <a:r>
              <a:rPr sz="350" spc="-15" dirty="0">
                <a:solidFill>
                  <a:srgbClr val="231F20"/>
                </a:solidFill>
                <a:latin typeface="Lucida Sans"/>
                <a:cs typeface="Lucida Sans"/>
              </a:rPr>
              <a:t>br</a:t>
            </a:r>
            <a:r>
              <a:rPr sz="350" spc="2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is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n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350" spc="25" dirty="0">
                <a:solidFill>
                  <a:srgbClr val="231F20"/>
                </a:solidFill>
                <a:latin typeface="Lucida Sans"/>
                <a:cs typeface="Lucida Sans"/>
              </a:rPr>
              <a:t>n-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350" spc="-5" dirty="0">
                <a:solidFill>
                  <a:srgbClr val="231F20"/>
                </a:solidFill>
                <a:latin typeface="Lucida Sans"/>
                <a:cs typeface="Lucida Sans"/>
              </a:rPr>
              <a:t>oxic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f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a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he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alt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h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y</a:t>
            </a:r>
            <a:endParaRPr sz="350">
              <a:latin typeface="Lucida Sans"/>
              <a:cs typeface="Lucida Sans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envi</a:t>
            </a:r>
            <a:r>
              <a:rPr sz="350" spc="-1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nme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n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t.</a:t>
            </a:r>
            <a:endParaRPr sz="350">
              <a:latin typeface="Lucida Sans"/>
              <a:cs typeface="Lucida Sans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4295253" y="4216294"/>
            <a:ext cx="228600" cy="666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50" b="1" spc="5" dirty="0">
                <a:solidFill>
                  <a:srgbClr val="F5821F"/>
                </a:solidFill>
                <a:latin typeface="Tahoma"/>
                <a:cs typeface="Tahoma"/>
              </a:rPr>
              <a:t>all</a:t>
            </a:r>
            <a:r>
              <a:rPr sz="350" b="1" spc="15" dirty="0">
                <a:solidFill>
                  <a:srgbClr val="F5821F"/>
                </a:solidFill>
                <a:latin typeface="Tahoma"/>
                <a:cs typeface="Tahoma"/>
              </a:rPr>
              <a:t> </a:t>
            </a:r>
            <a:r>
              <a:rPr sz="350" b="1" spc="10" dirty="0">
                <a:solidFill>
                  <a:srgbClr val="F5821F"/>
                </a:solidFill>
                <a:latin typeface="Tahoma"/>
                <a:cs typeface="Tahoma"/>
              </a:rPr>
              <a:t>cover</a:t>
            </a:r>
            <a:endParaRPr sz="350">
              <a:latin typeface="Tahoma"/>
              <a:cs typeface="Tahoma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4306933" y="4273503"/>
            <a:ext cx="896619" cy="666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m</a:t>
            </a:r>
            <a:r>
              <a:rPr sz="350" spc="-5" dirty="0">
                <a:solidFill>
                  <a:srgbClr val="231F20"/>
                </a:solidFill>
                <a:latin typeface="Lucida Sans"/>
                <a:cs typeface="Lucida Sans"/>
              </a:rPr>
              <a:t>p</a:t>
            </a:r>
            <a:r>
              <a:rPr sz="350" spc="-1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ising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a</a:t>
            </a:r>
            <a:r>
              <a:rPr sz="350" spc="-5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amid </a:t>
            </a:r>
            <a:r>
              <a:rPr sz="350" spc="-5" dirty="0">
                <a:solidFill>
                  <a:srgbClr val="231F20"/>
                </a:solidFill>
                <a:latin typeface="Lucida Sans"/>
                <a:cs typeface="Lucida Sans"/>
              </a:rPr>
              <a:t>fi</a:t>
            </a:r>
            <a:r>
              <a:rPr sz="350" spc="-15" dirty="0">
                <a:solidFill>
                  <a:srgbClr val="231F20"/>
                </a:solidFill>
                <a:latin typeface="Lucida Sans"/>
                <a:cs typeface="Lucida Sans"/>
              </a:rPr>
              <a:t>br</a:t>
            </a:r>
            <a:r>
              <a:rPr sz="350" spc="2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s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and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c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350" spc="-5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n,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our</a:t>
            </a:r>
            <a:endParaRPr sz="350">
              <a:latin typeface="Lucida Sans"/>
              <a:cs typeface="Lucida Sans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4302118" y="4330712"/>
            <a:ext cx="1053465" cy="666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mp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osi</a:t>
            </a:r>
            <a:r>
              <a:rPr sz="350" spc="-5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350" spc="2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wall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c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ove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rings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ab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s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350" spc="-1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b bla</a:t>
            </a:r>
            <a:r>
              <a:rPr sz="350" spc="-10" dirty="0">
                <a:solidFill>
                  <a:srgbClr val="231F20"/>
                </a:solidFill>
                <a:latin typeface="Lucida Sans"/>
                <a:cs typeface="Lucida Sans"/>
              </a:rPr>
              <a:t>s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p</a:t>
            </a:r>
            <a:r>
              <a:rPr sz="350" spc="-15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2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ssu</a:t>
            </a:r>
            <a:r>
              <a:rPr sz="350" spc="-1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2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endParaRPr sz="350">
              <a:latin typeface="Lucida Sans"/>
              <a:cs typeface="Lucida Sans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4349650" y="4387922"/>
            <a:ext cx="522605" cy="666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50" spc="-10" dirty="0">
                <a:solidFill>
                  <a:srgbClr val="231F20"/>
                </a:solidFill>
                <a:latin typeface="Lucida Sans"/>
                <a:cs typeface="Lucida Sans"/>
              </a:rPr>
              <a:t>s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p 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flying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f</a:t>
            </a:r>
            <a:r>
              <a:rPr sz="350" spc="-15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agme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n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ts.</a:t>
            </a:r>
            <a:endParaRPr sz="350">
              <a:latin typeface="Lucida Sans"/>
              <a:cs typeface="Lucida Sans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4305693" y="4498447"/>
            <a:ext cx="1003300" cy="242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350" indent="33020">
              <a:lnSpc>
                <a:spcPct val="107300"/>
              </a:lnSpc>
            </a:pPr>
            <a:r>
              <a:rPr sz="350" b="1" spc="10" dirty="0">
                <a:solidFill>
                  <a:srgbClr val="F5821F"/>
                </a:solidFill>
                <a:latin typeface="Tahoma"/>
                <a:cs typeface="Tahoma"/>
              </a:rPr>
              <a:t>ision-</a:t>
            </a:r>
            <a:r>
              <a:rPr sz="350" b="1" spc="5" dirty="0">
                <a:solidFill>
                  <a:srgbClr val="F5821F"/>
                </a:solidFill>
                <a:latin typeface="Tahoma"/>
                <a:cs typeface="Tahoma"/>
              </a:rPr>
              <a:t>r</a:t>
            </a:r>
            <a:r>
              <a:rPr sz="350" b="1" spc="15" dirty="0">
                <a:solidFill>
                  <a:srgbClr val="F5821F"/>
                </a:solidFill>
                <a:latin typeface="Tahoma"/>
                <a:cs typeface="Tahoma"/>
              </a:rPr>
              <a:t>esis</a:t>
            </a:r>
            <a:r>
              <a:rPr sz="350" b="1" spc="25" dirty="0">
                <a:solidFill>
                  <a:srgbClr val="F5821F"/>
                </a:solidFill>
                <a:latin typeface="Tahoma"/>
                <a:cs typeface="Tahoma"/>
              </a:rPr>
              <a:t>t</a:t>
            </a:r>
            <a:r>
              <a:rPr sz="350" b="1" spc="10" dirty="0">
                <a:solidFill>
                  <a:srgbClr val="F5821F"/>
                </a:solidFill>
                <a:latin typeface="Tahoma"/>
                <a:cs typeface="Tahoma"/>
              </a:rPr>
              <a:t>an</a:t>
            </a:r>
            <a:r>
              <a:rPr sz="350" b="1" spc="20" dirty="0">
                <a:solidFill>
                  <a:srgbClr val="F5821F"/>
                </a:solidFill>
                <a:latin typeface="Tahoma"/>
                <a:cs typeface="Tahoma"/>
              </a:rPr>
              <a:t>t</a:t>
            </a:r>
            <a:r>
              <a:rPr sz="350" b="1" spc="15" dirty="0">
                <a:solidFill>
                  <a:srgbClr val="F5821F"/>
                </a:solidFill>
                <a:latin typeface="Tahoma"/>
                <a:cs typeface="Tahoma"/>
              </a:rPr>
              <a:t> s</a:t>
            </a:r>
            <a:r>
              <a:rPr sz="350" b="1" spc="10" dirty="0">
                <a:solidFill>
                  <a:srgbClr val="F5821F"/>
                </a:solidFill>
                <a:latin typeface="Tahoma"/>
                <a:cs typeface="Tahoma"/>
              </a:rPr>
              <a:t>tr</a:t>
            </a:r>
            <a:r>
              <a:rPr sz="350" b="1" spc="20" dirty="0">
                <a:solidFill>
                  <a:srgbClr val="F5821F"/>
                </a:solidFill>
                <a:latin typeface="Tahoma"/>
                <a:cs typeface="Tahoma"/>
              </a:rPr>
              <a:t>e</a:t>
            </a:r>
            <a:r>
              <a:rPr sz="350" b="1" spc="15" dirty="0">
                <a:solidFill>
                  <a:srgbClr val="F5821F"/>
                </a:solidFill>
                <a:latin typeface="Tahoma"/>
                <a:cs typeface="Tahoma"/>
              </a:rPr>
              <a:t>e</a:t>
            </a:r>
            <a:r>
              <a:rPr sz="350" b="1" spc="20" dirty="0">
                <a:solidFill>
                  <a:srgbClr val="F5821F"/>
                </a:solidFill>
                <a:latin typeface="Tahoma"/>
                <a:cs typeface="Tahoma"/>
              </a:rPr>
              <a:t>t</a:t>
            </a:r>
            <a:r>
              <a:rPr sz="350" b="1" spc="15" dirty="0">
                <a:solidFill>
                  <a:srgbClr val="F5821F"/>
                </a:solidFill>
                <a:latin typeface="Tahoma"/>
                <a:cs typeface="Tahoma"/>
              </a:rPr>
              <a:t> furnit</a:t>
            </a:r>
            <a:r>
              <a:rPr sz="350" b="1" spc="10" dirty="0">
                <a:solidFill>
                  <a:srgbClr val="F5821F"/>
                </a:solidFill>
                <a:latin typeface="Tahoma"/>
                <a:cs typeface="Tahoma"/>
              </a:rPr>
              <a:t>u</a:t>
            </a:r>
            <a:r>
              <a:rPr sz="350" b="1" spc="0" dirty="0">
                <a:solidFill>
                  <a:srgbClr val="F5821F"/>
                </a:solidFill>
                <a:latin typeface="Tahoma"/>
                <a:cs typeface="Tahoma"/>
              </a:rPr>
              <a:t>r</a:t>
            </a:r>
            <a:r>
              <a:rPr sz="350" b="1" spc="20" dirty="0">
                <a:solidFill>
                  <a:srgbClr val="F5821F"/>
                </a:solidFill>
                <a:latin typeface="Tahoma"/>
                <a:cs typeface="Tahoma"/>
              </a:rPr>
              <a:t>e</a:t>
            </a:r>
            <a:r>
              <a:rPr sz="350" b="1" spc="10" dirty="0">
                <a:solidFill>
                  <a:srgbClr val="F5821F"/>
                </a:solidFill>
                <a:latin typeface="Tahoma"/>
                <a:cs typeface="Tahoma"/>
              </a:rPr>
              <a:t>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a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tegical</a:t>
            </a:r>
            <a:r>
              <a:rPr sz="350" spc="-5" dirty="0">
                <a:solidFill>
                  <a:srgbClr val="231F20"/>
                </a:solidFill>
                <a:latin typeface="Lucida Sans"/>
                <a:cs typeface="Lucida Sans"/>
              </a:rPr>
              <a:t>l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y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pla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c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ed,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-15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ein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f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350" spc="-15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c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ed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bolla</a:t>
            </a:r>
            <a:r>
              <a:rPr sz="350" spc="-1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ds, b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n</a:t>
            </a:r>
            <a:r>
              <a:rPr sz="350" spc="35" dirty="0">
                <a:solidFill>
                  <a:srgbClr val="231F20"/>
                </a:solidFill>
                <a:latin typeface="Lucida Sans"/>
                <a:cs typeface="Lucida Sans"/>
              </a:rPr>
              <a:t>- 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s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and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flower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pla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n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s </a:t>
            </a:r>
            <a:r>
              <a:rPr sz="350" spc="-15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2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si</a:t>
            </a:r>
            <a:r>
              <a:rPr sz="350" spc="-10" dirty="0">
                <a:solidFill>
                  <a:srgbClr val="231F20"/>
                </a:solidFill>
                <a:latin typeface="Lucida Sans"/>
                <a:cs typeface="Lucida Sans"/>
              </a:rPr>
              <a:t>s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f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350" spc="-15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c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ed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vehicle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y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i</a:t>
            </a:r>
            <a:r>
              <a:rPr sz="350" spc="-10" dirty="0">
                <a:solidFill>
                  <a:srgbClr val="231F20"/>
                </a:solidFill>
                <a:latin typeface="Lucida Sans"/>
                <a:cs typeface="Lucida Sans"/>
              </a:rPr>
              <a:t>n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your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buildin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g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.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A</a:t>
            </a:r>
            <a:r>
              <a:rPr sz="350" spc="-10" dirty="0">
                <a:solidFill>
                  <a:srgbClr val="231F20"/>
                </a:solidFill>
                <a:latin typeface="Lucida Sans"/>
                <a:cs typeface="Lucida Sans"/>
              </a:rPr>
              <a:t>ll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a</a:t>
            </a:r>
            <a:r>
              <a:rPr sz="350" spc="-10" dirty="0">
                <a:solidFill>
                  <a:srgbClr val="231F20"/>
                </a:solidFill>
                <a:latin typeface="Lucida Sans"/>
                <a:cs typeface="Lucida Sans"/>
              </a:rPr>
              <a:t>f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er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-5" dirty="0">
                <a:solidFill>
                  <a:srgbClr val="231F20"/>
                </a:solidFill>
                <a:latin typeface="Lucida Sans"/>
                <a:cs typeface="Lucida Sans"/>
              </a:rPr>
              <a:t>P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AS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68.</a:t>
            </a:r>
            <a:endParaRPr sz="350">
              <a:latin typeface="Lucida Sans"/>
              <a:cs typeface="Lucida Sans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4317946" y="4784495"/>
            <a:ext cx="1021080" cy="242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350" indent="37465">
              <a:lnSpc>
                <a:spcPct val="107300"/>
              </a:lnSpc>
            </a:pP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enable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s us t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impleme</a:t>
            </a:r>
            <a:r>
              <a:rPr sz="350" spc="-5" dirty="0">
                <a:solidFill>
                  <a:srgbClr val="231F20"/>
                </a:solidFill>
                <a:latin typeface="Lucida Sans"/>
                <a:cs typeface="Lucida Sans"/>
              </a:rPr>
              <a:t>n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di</a:t>
            </a:r>
            <a:r>
              <a:rPr sz="350" spc="-5" dirty="0">
                <a:solidFill>
                  <a:srgbClr val="231F20"/>
                </a:solidFill>
                <a:latin typeface="Lucida Sans"/>
                <a:cs typeface="Lucida Sans"/>
              </a:rPr>
              <a:t>s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c</a:t>
            </a:r>
            <a:r>
              <a:rPr sz="350" spc="-1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350" spc="2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i</a:t>
            </a:r>
            <a:r>
              <a:rPr sz="350" spc="-5" dirty="0">
                <a:solidFill>
                  <a:srgbClr val="231F20"/>
                </a:solidFill>
                <a:latin typeface="Lucida Sans"/>
                <a:cs typeface="Lucida Sans"/>
              </a:rPr>
              <a:t>n</a:t>
            </a:r>
            <a:r>
              <a:rPr sz="350" spc="35" dirty="0">
                <a:solidFill>
                  <a:srgbClr val="231F20"/>
                </a:solidFill>
                <a:latin typeface="Lucida Sans"/>
                <a:cs typeface="Lucida Sans"/>
              </a:rPr>
              <a:t>-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ation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f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p</a:t>
            </a:r>
            <a:r>
              <a:rPr sz="350" spc="-5" dirty="0">
                <a:solidFill>
                  <a:srgbClr val="231F20"/>
                </a:solidFill>
                <a:latin typeface="Lucida Sans"/>
                <a:cs typeface="Lucida Sans"/>
              </a:rPr>
              <a:t>h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ysical 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p</a:t>
            </a:r>
            <a:r>
              <a:rPr sz="350" spc="-15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ot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ection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i</a:t>
            </a:r>
            <a:r>
              <a:rPr sz="350" spc="-10" dirty="0">
                <a:solidFill>
                  <a:srgbClr val="231F20"/>
                </a:solidFill>
                <a:latin typeface="Lucida Sans"/>
                <a:cs typeface="Lucida Sans"/>
              </a:rPr>
              <a:t>n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u</a:t>
            </a:r>
            <a:r>
              <a:rPr sz="350" spc="-1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ban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d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s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cap</a:t>
            </a:r>
            <a:r>
              <a:rPr sz="350" spc="2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witho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u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c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m</a:t>
            </a:r>
            <a:r>
              <a:rPr sz="350" spc="-5" dirty="0">
                <a:solidFill>
                  <a:srgbClr val="231F20"/>
                </a:solidFill>
                <a:latin typeface="Lucida Sans"/>
                <a:cs typeface="Lucida Sans"/>
              </a:rPr>
              <a:t>p</a:t>
            </a:r>
            <a:r>
              <a:rPr sz="350" spc="-15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mising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n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c</a:t>
            </a:r>
            <a:r>
              <a:rPr sz="350" spc="-1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2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ativit</a:t>
            </a:r>
            <a:r>
              <a:rPr sz="350" spc="-20" dirty="0">
                <a:solidFill>
                  <a:srgbClr val="231F20"/>
                </a:solidFill>
                <a:latin typeface="Lucida Sans"/>
                <a:cs typeface="Lucida Sans"/>
              </a:rPr>
              <a:t>y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, </a:t>
            </a:r>
            <a:r>
              <a:rPr sz="350" spc="-15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ac</a:t>
            </a:r>
            <a:r>
              <a:rPr sz="350" spc="-5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er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and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de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sign.</a:t>
            </a:r>
            <a:endParaRPr sz="350">
              <a:latin typeface="Lucida Sans"/>
              <a:cs typeface="Lucida Sans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499296" y="2930021"/>
            <a:ext cx="1178560" cy="552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350">
              <a:lnSpc>
                <a:spcPct val="116900"/>
              </a:lnSpc>
            </a:pPr>
            <a:r>
              <a:rPr sz="650" b="1" spc="40" dirty="0">
                <a:solidFill>
                  <a:srgbClr val="F5821F"/>
                </a:solidFill>
                <a:latin typeface="Trebuchet MS"/>
                <a:cs typeface="Trebuchet MS"/>
              </a:rPr>
              <a:t>Our</a:t>
            </a:r>
            <a:r>
              <a:rPr sz="650" b="1" spc="15" dirty="0">
                <a:solidFill>
                  <a:srgbClr val="F5821F"/>
                </a:solidFill>
                <a:latin typeface="Trebuchet MS"/>
                <a:cs typeface="Trebuchet MS"/>
              </a:rPr>
              <a:t> </a:t>
            </a:r>
            <a:r>
              <a:rPr sz="650" b="1" spc="20" dirty="0">
                <a:solidFill>
                  <a:srgbClr val="F5821F"/>
                </a:solidFill>
                <a:latin typeface="Trebuchet MS"/>
                <a:cs typeface="Trebuchet MS"/>
              </a:rPr>
              <a:t>ex</a:t>
            </a:r>
            <a:r>
              <a:rPr sz="650" b="1" spc="10" dirty="0">
                <a:solidFill>
                  <a:srgbClr val="F5821F"/>
                </a:solidFill>
                <a:latin typeface="Trebuchet MS"/>
                <a:cs typeface="Trebuchet MS"/>
              </a:rPr>
              <a:t>p</a:t>
            </a:r>
            <a:r>
              <a:rPr sz="650" b="1" spc="20" dirty="0">
                <a:solidFill>
                  <a:srgbClr val="F5821F"/>
                </a:solidFill>
                <a:latin typeface="Trebuchet MS"/>
                <a:cs typeface="Trebuchet MS"/>
              </a:rPr>
              <a:t>erien</a:t>
            </a:r>
            <a:r>
              <a:rPr sz="650" b="1" spc="25" dirty="0">
                <a:solidFill>
                  <a:srgbClr val="F5821F"/>
                </a:solidFill>
                <a:latin typeface="Trebuchet MS"/>
                <a:cs typeface="Trebuchet MS"/>
              </a:rPr>
              <a:t>ced</a:t>
            </a:r>
            <a:r>
              <a:rPr sz="650" b="1" spc="15" dirty="0">
                <a:solidFill>
                  <a:srgbClr val="F5821F"/>
                </a:solidFill>
                <a:latin typeface="Trebuchet MS"/>
                <a:cs typeface="Trebuchet MS"/>
              </a:rPr>
              <a:t> </a:t>
            </a:r>
            <a:r>
              <a:rPr sz="650" b="1" spc="30" dirty="0">
                <a:solidFill>
                  <a:srgbClr val="F5821F"/>
                </a:solidFill>
                <a:latin typeface="Trebuchet MS"/>
                <a:cs typeface="Trebuchet MS"/>
              </a:rPr>
              <a:t>p</a:t>
            </a:r>
            <a:r>
              <a:rPr sz="650" b="1" spc="35" dirty="0">
                <a:solidFill>
                  <a:srgbClr val="F5821F"/>
                </a:solidFill>
                <a:latin typeface="Trebuchet MS"/>
                <a:cs typeface="Trebuchet MS"/>
              </a:rPr>
              <a:t>eople</a:t>
            </a:r>
            <a:r>
              <a:rPr sz="650" b="1" spc="20" dirty="0">
                <a:solidFill>
                  <a:srgbClr val="F5821F"/>
                </a:solidFill>
                <a:latin typeface="Trebuchet MS"/>
                <a:cs typeface="Trebuchet MS"/>
              </a:rPr>
              <a:t> </a:t>
            </a:r>
            <a:r>
              <a:rPr sz="350" spc="25" dirty="0">
                <a:solidFill>
                  <a:srgbClr val="231F20"/>
                </a:solidFill>
                <a:latin typeface="Lucida Sans"/>
                <a:cs typeface="Lucida Sans"/>
              </a:rPr>
              <a:t>When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it 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c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mes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t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p</a:t>
            </a:r>
            <a:r>
              <a:rPr sz="350" spc="-5" dirty="0">
                <a:solidFill>
                  <a:srgbClr val="231F20"/>
                </a:solidFill>
                <a:latin typeface="Lucida Sans"/>
                <a:cs typeface="Lucida Sans"/>
              </a:rPr>
              <a:t>h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ysical 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p</a:t>
            </a:r>
            <a:r>
              <a:rPr sz="350" spc="-15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ot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ectio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n,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our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building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enginee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s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and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c</a:t>
            </a:r>
            <a:r>
              <a:rPr sz="350" spc="-1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a</a:t>
            </a:r>
            <a:r>
              <a:rPr sz="350" spc="-10" dirty="0">
                <a:solidFill>
                  <a:srgbClr val="231F20"/>
                </a:solidFill>
                <a:latin typeface="Lucida Sans"/>
                <a:cs typeface="Lucida Sans"/>
              </a:rPr>
              <a:t>f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tsmen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know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wh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a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they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a</a:t>
            </a:r>
            <a:r>
              <a:rPr sz="350" spc="-5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2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endParaRPr sz="350">
              <a:latin typeface="Lucida Sans"/>
              <a:cs typeface="Lucida Sans"/>
            </a:endParaRPr>
          </a:p>
          <a:p>
            <a:pPr marL="12700" marR="45085">
              <a:lnSpc>
                <a:spcPct val="107300"/>
              </a:lnSpc>
            </a:pP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talking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abo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u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t.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25" dirty="0">
                <a:solidFill>
                  <a:srgbClr val="231F20"/>
                </a:solidFill>
                <a:latin typeface="Lucida Sans"/>
                <a:cs typeface="Lucida Sans"/>
              </a:rPr>
              <a:t>M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a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n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y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memb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s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f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our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t</a:t>
            </a:r>
            <a:r>
              <a:rPr sz="350" spc="2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am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have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a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milita</a:t>
            </a:r>
            <a:r>
              <a:rPr sz="350" spc="-1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y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backg</a:t>
            </a:r>
            <a:r>
              <a:rPr sz="350" spc="-1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ound, 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with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b</a:t>
            </a:r>
            <a:r>
              <a:rPr sz="350" spc="-15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oad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exp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ien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c</a:t>
            </a:r>
            <a:r>
              <a:rPr sz="350" spc="2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f 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d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f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en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c</a:t>
            </a:r>
            <a:r>
              <a:rPr sz="350" spc="2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p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350" spc="-5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ations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in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s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me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f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the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25" dirty="0">
                <a:solidFill>
                  <a:srgbClr val="231F20"/>
                </a:solidFill>
                <a:latin typeface="Lucida Sans"/>
                <a:cs typeface="Lucida Sans"/>
              </a:rPr>
              <a:t>w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350" spc="-1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ld’s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mo</a:t>
            </a:r>
            <a:r>
              <a:rPr sz="350" spc="-10" dirty="0">
                <a:solidFill>
                  <a:srgbClr val="231F20"/>
                </a:solidFill>
                <a:latin typeface="Lucida Sans"/>
                <a:cs typeface="Lucida Sans"/>
              </a:rPr>
              <a:t>s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t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dange</a:t>
            </a:r>
            <a:r>
              <a:rPr sz="350" spc="-1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ous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h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tsp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ts.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A</a:t>
            </a:r>
            <a:r>
              <a:rPr sz="350" spc="-10" dirty="0">
                <a:solidFill>
                  <a:srgbClr val="231F20"/>
                </a:solidFill>
                <a:latin typeface="Lucida Sans"/>
                <a:cs typeface="Lucida Sans"/>
              </a:rPr>
              <a:t>ll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f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us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a</a:t>
            </a:r>
            <a:r>
              <a:rPr sz="350" spc="-5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2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a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ccu</a:t>
            </a:r>
            <a:r>
              <a:rPr sz="350" spc="-10" dirty="0">
                <a:solidFill>
                  <a:srgbClr val="231F20"/>
                </a:solidFill>
                <a:latin typeface="Lucida Sans"/>
                <a:cs typeface="Lucida Sans"/>
              </a:rPr>
              <a:t>s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med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t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25" dirty="0">
                <a:solidFill>
                  <a:srgbClr val="231F20"/>
                </a:solidFill>
                <a:latin typeface="Lucida Sans"/>
                <a:cs typeface="Lucida Sans"/>
              </a:rPr>
              <a:t>w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350" spc="-1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king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with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i</a:t>
            </a:r>
            <a:r>
              <a:rPr sz="350" spc="-10" dirty="0">
                <a:solidFill>
                  <a:srgbClr val="231F20"/>
                </a:solidFill>
                <a:latin typeface="Lucida Sans"/>
                <a:cs typeface="Lucida Sans"/>
              </a:rPr>
              <a:t>n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n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a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tio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nal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assignme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n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ts.</a:t>
            </a:r>
            <a:endParaRPr sz="350">
              <a:latin typeface="Lucida Sans"/>
              <a:cs typeface="Lucida Sans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499296" y="3525886"/>
            <a:ext cx="1209040" cy="3568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350">
              <a:lnSpc>
                <a:spcPct val="107300"/>
              </a:lnSpc>
            </a:pP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Our technical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unde</a:t>
            </a:r>
            <a:r>
              <a:rPr sz="350" spc="-5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-10" dirty="0">
                <a:solidFill>
                  <a:srgbClr val="231F20"/>
                </a:solidFill>
                <a:latin typeface="Lucida Sans"/>
                <a:cs typeface="Lucida Sans"/>
              </a:rPr>
              <a:t>s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tanding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and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-5" dirty="0">
                <a:solidFill>
                  <a:srgbClr val="231F20"/>
                </a:solidFill>
                <a:latin typeface="Lucida Sans"/>
                <a:cs typeface="Lucida Sans"/>
              </a:rPr>
              <a:t>fi</a:t>
            </a:r>
            <a:r>
              <a:rPr sz="350" spc="-2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-10" dirty="0">
                <a:solidFill>
                  <a:srgbClr val="231F20"/>
                </a:solidFill>
                <a:latin typeface="Lucida Sans"/>
                <a:cs typeface="Lucida Sans"/>
              </a:rPr>
              <a:t>s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t-hand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know</a:t>
            </a:r>
            <a:r>
              <a:rPr sz="350" spc="35" dirty="0">
                <a:solidFill>
                  <a:srgbClr val="231F20"/>
                </a:solidFill>
                <a:latin typeface="Lucida Sans"/>
                <a:cs typeface="Lucida Sans"/>
              </a:rPr>
              <a:t>- 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ledge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f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b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mb impacts 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have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given us 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the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ne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c</a:t>
            </a:r>
            <a:r>
              <a:rPr sz="350" spc="2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s</a:t>
            </a:r>
            <a:r>
              <a:rPr sz="350" spc="35" dirty="0">
                <a:solidFill>
                  <a:srgbClr val="231F20"/>
                </a:solidFill>
                <a:latin typeface="Lucida Sans"/>
                <a:cs typeface="Lucida Sans"/>
              </a:rPr>
              <a:t>-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sa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y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insig</a:t>
            </a:r>
            <a:r>
              <a:rPr sz="350" spc="-10" dirty="0">
                <a:solidFill>
                  <a:srgbClr val="231F20"/>
                </a:solidFill>
                <a:latin typeface="Lucida Sans"/>
                <a:cs typeface="Lucida Sans"/>
              </a:rPr>
              <a:t>h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t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p</a:t>
            </a:r>
            <a:r>
              <a:rPr sz="350" spc="-15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ovide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your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building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with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the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b</a:t>
            </a:r>
            <a:r>
              <a:rPr sz="350" spc="2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350" spc="-10" dirty="0">
                <a:solidFill>
                  <a:srgbClr val="231F20"/>
                </a:solidFill>
                <a:latin typeface="Lucida Sans"/>
                <a:cs typeface="Lucida Sans"/>
              </a:rPr>
              <a:t>s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t 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p</a:t>
            </a:r>
            <a:r>
              <a:rPr sz="350" spc="-15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ot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ection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available. 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F</a:t>
            </a:r>
            <a:r>
              <a:rPr sz="350" spc="-15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m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time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t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time,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30" dirty="0">
                <a:solidFill>
                  <a:srgbClr val="231F20"/>
                </a:solidFill>
                <a:latin typeface="Lucida Sans"/>
                <a:cs typeface="Lucida Sans"/>
              </a:rPr>
              <a:t>we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ma</a:t>
            </a:r>
            <a:r>
              <a:rPr sz="350" spc="-10" dirty="0">
                <a:solidFill>
                  <a:srgbClr val="231F20"/>
                </a:solidFill>
                <a:latin typeface="Lucida Sans"/>
                <a:cs typeface="Lucida Sans"/>
              </a:rPr>
              <a:t>k</a:t>
            </a:r>
            <a:r>
              <a:rPr sz="350" spc="2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u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s</a:t>
            </a:r>
            <a:r>
              <a:rPr sz="350" spc="2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f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our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ex</a:t>
            </a:r>
            <a:r>
              <a:rPr sz="350" spc="-10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nal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pa</a:t>
            </a:r>
            <a:r>
              <a:rPr sz="350" spc="-25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tne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s t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ensu</a:t>
            </a:r>
            <a:r>
              <a:rPr sz="350" spc="-1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2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the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350" spc="-10" dirty="0">
                <a:solidFill>
                  <a:srgbClr val="231F20"/>
                </a:solidFill>
                <a:latin typeface="Lucida Sans"/>
                <a:cs typeface="Lucida Sans"/>
              </a:rPr>
              <a:t>p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timum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 s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ol</a:t>
            </a:r>
            <a:r>
              <a:rPr sz="350" spc="-5" dirty="0">
                <a:solidFill>
                  <a:srgbClr val="231F20"/>
                </a:solidFill>
                <a:latin typeface="Lucida Sans"/>
                <a:cs typeface="Lucida Sans"/>
              </a:rPr>
              <a:t>u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tion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f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your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-15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equi</a:t>
            </a:r>
            <a:r>
              <a:rPr sz="350" spc="-1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eme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n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ts.</a:t>
            </a:r>
            <a:endParaRPr sz="350">
              <a:latin typeface="Lucida Sans"/>
              <a:cs typeface="Lucida Sans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5499296" y="3926352"/>
            <a:ext cx="1126490" cy="1854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350">
              <a:lnSpc>
                <a:spcPct val="107300"/>
              </a:lnSpc>
            </a:pP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A</a:t>
            </a:r>
            <a:r>
              <a:rPr sz="350" spc="-10" dirty="0">
                <a:solidFill>
                  <a:srgbClr val="231F20"/>
                </a:solidFill>
                <a:latin typeface="Lucida Sans"/>
                <a:cs typeface="Lucida Sans"/>
              </a:rPr>
              <a:t>ll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our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-10" dirty="0">
                <a:solidFill>
                  <a:srgbClr val="231F20"/>
                </a:solidFill>
                <a:latin typeface="Lucida Sans"/>
                <a:cs typeface="Lucida Sans"/>
              </a:rPr>
              <a:t>s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a</a:t>
            </a:r>
            <a:r>
              <a:rPr sz="350" spc="-5" dirty="0">
                <a:solidFill>
                  <a:srgbClr val="231F20"/>
                </a:solidFill>
                <a:latin typeface="Lucida Sans"/>
                <a:cs typeface="Lucida Sans"/>
              </a:rPr>
              <a:t>f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f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memb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s 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have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p</a:t>
            </a:r>
            <a:r>
              <a:rPr sz="350" spc="-15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ot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ection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cle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a</a:t>
            </a:r>
            <a:r>
              <a:rPr sz="350" spc="-5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an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c</a:t>
            </a:r>
            <a:r>
              <a:rPr sz="350" spc="2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f</a:t>
            </a:r>
            <a:r>
              <a:rPr sz="350" spc="-15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o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m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20" dirty="0">
                <a:solidFill>
                  <a:srgbClr val="231F20"/>
                </a:solidFill>
                <a:latin typeface="Lucida Sans"/>
                <a:cs typeface="Lucida Sans"/>
              </a:rPr>
              <a:t>the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Danish 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d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f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en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c</a:t>
            </a:r>
            <a:r>
              <a:rPr sz="350" spc="2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and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p</a:t>
            </a:r>
            <a:r>
              <a:rPr sz="350" spc="-15" dirty="0">
                <a:solidFill>
                  <a:srgbClr val="231F20"/>
                </a:solidFill>
                <a:latin typeface="Lucida Sans"/>
                <a:cs typeface="Lucida Sans"/>
              </a:rPr>
              <a:t>r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ot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ection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i</a:t>
            </a:r>
            <a:r>
              <a:rPr sz="350" spc="-10" dirty="0">
                <a:solidFill>
                  <a:srgbClr val="231F20"/>
                </a:solidFill>
                <a:latin typeface="Lucida Sans"/>
                <a:cs typeface="Lucida Sans"/>
              </a:rPr>
              <a:t>n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t</a:t>
            </a:r>
            <a:r>
              <a:rPr sz="350" spc="10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l</a:t>
            </a:r>
            <a:r>
              <a:rPr sz="350" spc="35" dirty="0">
                <a:solidFill>
                  <a:srgbClr val="231F20"/>
                </a:solidFill>
                <a:latin typeface="Lucida Sans"/>
                <a:cs typeface="Lucida Sans"/>
              </a:rPr>
              <a:t>- 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ligen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c</a:t>
            </a:r>
            <a:r>
              <a:rPr sz="350" spc="2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 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s</a:t>
            </a:r>
            <a:r>
              <a:rPr sz="350" spc="1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350" spc="0" dirty="0">
                <a:solidFill>
                  <a:srgbClr val="231F20"/>
                </a:solidFill>
                <a:latin typeface="Lucida Sans"/>
                <a:cs typeface="Lucida Sans"/>
              </a:rPr>
              <a:t>rvic</a:t>
            </a:r>
            <a:r>
              <a:rPr sz="350" spc="25" dirty="0">
                <a:solidFill>
                  <a:srgbClr val="231F20"/>
                </a:solidFill>
                <a:latin typeface="Lucida Sans"/>
                <a:cs typeface="Lucida Sans"/>
              </a:rPr>
              <a:t>e</a:t>
            </a:r>
            <a:r>
              <a:rPr sz="350" spc="5" dirty="0">
                <a:solidFill>
                  <a:srgbClr val="231F20"/>
                </a:solidFill>
                <a:latin typeface="Lucida Sans"/>
                <a:cs typeface="Lucida Sans"/>
              </a:rPr>
              <a:t>s.</a:t>
            </a:r>
            <a:endParaRPr sz="350">
              <a:latin typeface="Lucida Sans"/>
              <a:cs typeface="Lucida Sans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3882513" y="1773735"/>
            <a:ext cx="0" cy="4414583"/>
          </a:xfrm>
          <a:custGeom>
            <a:avLst/>
            <a:gdLst/>
            <a:ahLst/>
            <a:cxnLst/>
            <a:rect l="l" t="t" r="r" b="b"/>
            <a:pathLst>
              <a:path h="4414583">
                <a:moveTo>
                  <a:pt x="0" y="4414583"/>
                </a:moveTo>
                <a:lnTo>
                  <a:pt x="0" y="0"/>
                </a:lnTo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3447059" y="1773732"/>
            <a:ext cx="435457" cy="4474654"/>
          </a:xfrm>
          <a:custGeom>
            <a:avLst/>
            <a:gdLst/>
            <a:ahLst/>
            <a:cxnLst/>
            <a:rect l="l" t="t" r="r" b="b"/>
            <a:pathLst>
              <a:path w="435457" h="4474654">
                <a:moveTo>
                  <a:pt x="0" y="4474654"/>
                </a:moveTo>
                <a:lnTo>
                  <a:pt x="435457" y="4474654"/>
                </a:lnTo>
                <a:lnTo>
                  <a:pt x="435457" y="0"/>
                </a:lnTo>
                <a:lnTo>
                  <a:pt x="0" y="0"/>
                </a:lnTo>
                <a:lnTo>
                  <a:pt x="0" y="4474654"/>
                </a:lnTo>
                <a:close/>
              </a:path>
            </a:pathLst>
          </a:custGeom>
          <a:solidFill>
            <a:srgbClr val="BCBEC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3882504" y="1773732"/>
            <a:ext cx="435457" cy="4474654"/>
          </a:xfrm>
          <a:custGeom>
            <a:avLst/>
            <a:gdLst/>
            <a:ahLst/>
            <a:cxnLst/>
            <a:rect l="l" t="t" r="r" b="b"/>
            <a:pathLst>
              <a:path w="435457" h="4474654">
                <a:moveTo>
                  <a:pt x="435457" y="4474654"/>
                </a:moveTo>
                <a:lnTo>
                  <a:pt x="0" y="4474654"/>
                </a:lnTo>
                <a:lnTo>
                  <a:pt x="0" y="0"/>
                </a:lnTo>
                <a:lnTo>
                  <a:pt x="435457" y="0"/>
                </a:lnTo>
                <a:lnTo>
                  <a:pt x="435457" y="4474654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8011045" y="1114450"/>
            <a:ext cx="2189987" cy="2994621"/>
          </a:xfrm>
          <a:custGeom>
            <a:avLst/>
            <a:gdLst/>
            <a:ahLst/>
            <a:cxnLst/>
            <a:rect l="l" t="t" r="r" b="b"/>
            <a:pathLst>
              <a:path w="2189987" h="2994621">
                <a:moveTo>
                  <a:pt x="0" y="2994621"/>
                </a:moveTo>
                <a:lnTo>
                  <a:pt x="2189987" y="2994621"/>
                </a:lnTo>
                <a:lnTo>
                  <a:pt x="2189987" y="0"/>
                </a:lnTo>
                <a:lnTo>
                  <a:pt x="0" y="0"/>
                </a:lnTo>
                <a:lnTo>
                  <a:pt x="0" y="2994621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7991995" y="1095400"/>
            <a:ext cx="2050059" cy="2899371"/>
          </a:xfrm>
          <a:custGeom>
            <a:avLst/>
            <a:gdLst/>
            <a:ahLst/>
            <a:cxnLst/>
            <a:rect l="l" t="t" r="r" b="b"/>
            <a:pathLst>
              <a:path w="2050059" h="2899371">
                <a:moveTo>
                  <a:pt x="0" y="2899371"/>
                </a:moveTo>
                <a:lnTo>
                  <a:pt x="2050059" y="2899371"/>
                </a:lnTo>
                <a:lnTo>
                  <a:pt x="2050059" y="0"/>
                </a:lnTo>
                <a:lnTo>
                  <a:pt x="0" y="0"/>
                </a:lnTo>
                <a:lnTo>
                  <a:pt x="0" y="2899371"/>
                </a:lnTo>
                <a:close/>
              </a:path>
            </a:pathLst>
          </a:custGeom>
          <a:solidFill>
            <a:srgbClr val="4C4D4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8256561" y="1702638"/>
            <a:ext cx="1785493" cy="168659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8256561" y="1095400"/>
            <a:ext cx="1785493" cy="607225"/>
          </a:xfrm>
          <a:custGeom>
            <a:avLst/>
            <a:gdLst/>
            <a:ahLst/>
            <a:cxnLst/>
            <a:rect l="l" t="t" r="r" b="b"/>
            <a:pathLst>
              <a:path w="1785493" h="607225">
                <a:moveTo>
                  <a:pt x="1785493" y="0"/>
                </a:moveTo>
                <a:lnTo>
                  <a:pt x="0" y="0"/>
                </a:lnTo>
                <a:lnTo>
                  <a:pt x="0" y="607225"/>
                </a:lnTo>
                <a:lnTo>
                  <a:pt x="1785493" y="607225"/>
                </a:lnTo>
                <a:lnTo>
                  <a:pt x="1785493" y="0"/>
                </a:lnTo>
                <a:close/>
              </a:path>
            </a:pathLst>
          </a:custGeom>
          <a:solidFill>
            <a:srgbClr val="F5821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8256561" y="3389229"/>
            <a:ext cx="1785493" cy="0"/>
          </a:xfrm>
          <a:custGeom>
            <a:avLst/>
            <a:gdLst/>
            <a:ahLst/>
            <a:cxnLst/>
            <a:rect l="l" t="t" r="r" b="b"/>
            <a:pathLst>
              <a:path w="1785493">
                <a:moveTo>
                  <a:pt x="0" y="0"/>
                </a:moveTo>
                <a:lnTo>
                  <a:pt x="1785493" y="0"/>
                </a:lnTo>
              </a:path>
            </a:pathLst>
          </a:custGeom>
          <a:ln w="20789">
            <a:solidFill>
              <a:srgbClr val="F5821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7992008" y="1929955"/>
            <a:ext cx="612781" cy="1311031"/>
          </a:xfrm>
          <a:custGeom>
            <a:avLst/>
            <a:gdLst/>
            <a:ahLst/>
            <a:cxnLst/>
            <a:rect l="l" t="t" r="r" b="b"/>
            <a:pathLst>
              <a:path w="612781" h="1311031">
                <a:moveTo>
                  <a:pt x="612443" y="337931"/>
                </a:moveTo>
                <a:lnTo>
                  <a:pt x="2729" y="337931"/>
                </a:lnTo>
                <a:lnTo>
                  <a:pt x="29991" y="338274"/>
                </a:lnTo>
                <a:lnTo>
                  <a:pt x="55601" y="339257"/>
                </a:lnTo>
                <a:lnTo>
                  <a:pt x="101970" y="342854"/>
                </a:lnTo>
                <a:lnTo>
                  <a:pt x="142057" y="348155"/>
                </a:lnTo>
                <a:lnTo>
                  <a:pt x="190892" y="358060"/>
                </a:lnTo>
                <a:lnTo>
                  <a:pt x="236078" y="371928"/>
                </a:lnTo>
                <a:lnTo>
                  <a:pt x="265314" y="385264"/>
                </a:lnTo>
                <a:lnTo>
                  <a:pt x="265314" y="510880"/>
                </a:lnTo>
                <a:lnTo>
                  <a:pt x="266651" y="539328"/>
                </a:lnTo>
                <a:lnTo>
                  <a:pt x="267759" y="565031"/>
                </a:lnTo>
                <a:lnTo>
                  <a:pt x="268549" y="588231"/>
                </a:lnTo>
                <a:lnTo>
                  <a:pt x="268868" y="605580"/>
                </a:lnTo>
                <a:lnTo>
                  <a:pt x="268827" y="628104"/>
                </a:lnTo>
                <a:lnTo>
                  <a:pt x="264678" y="675258"/>
                </a:lnTo>
                <a:lnTo>
                  <a:pt x="252948" y="713088"/>
                </a:lnTo>
                <a:lnTo>
                  <a:pt x="231275" y="748188"/>
                </a:lnTo>
                <a:lnTo>
                  <a:pt x="197297" y="787155"/>
                </a:lnTo>
                <a:lnTo>
                  <a:pt x="148652" y="836584"/>
                </a:lnTo>
                <a:lnTo>
                  <a:pt x="115791" y="866131"/>
                </a:lnTo>
                <a:lnTo>
                  <a:pt x="71367" y="896074"/>
                </a:lnTo>
                <a:lnTo>
                  <a:pt x="35032" y="912420"/>
                </a:lnTo>
                <a:lnTo>
                  <a:pt x="0" y="920555"/>
                </a:lnTo>
                <a:lnTo>
                  <a:pt x="0" y="1310773"/>
                </a:lnTo>
                <a:lnTo>
                  <a:pt x="3046" y="1311031"/>
                </a:lnTo>
                <a:lnTo>
                  <a:pt x="48101" y="1311015"/>
                </a:lnTo>
                <a:lnTo>
                  <a:pt x="66261" y="1310617"/>
                </a:lnTo>
                <a:lnTo>
                  <a:pt x="112541" y="1306253"/>
                </a:lnTo>
                <a:lnTo>
                  <a:pt x="151935" y="1294154"/>
                </a:lnTo>
                <a:lnTo>
                  <a:pt x="191406" y="1270482"/>
                </a:lnTo>
                <a:lnTo>
                  <a:pt x="221202" y="1246376"/>
                </a:lnTo>
                <a:lnTo>
                  <a:pt x="256190" y="1214285"/>
                </a:lnTo>
                <a:lnTo>
                  <a:pt x="298435" y="1173071"/>
                </a:lnTo>
                <a:lnTo>
                  <a:pt x="349997" y="1121597"/>
                </a:lnTo>
                <a:lnTo>
                  <a:pt x="390317" y="1077811"/>
                </a:lnTo>
                <a:lnTo>
                  <a:pt x="426305" y="1032021"/>
                </a:lnTo>
                <a:lnTo>
                  <a:pt x="458205" y="984688"/>
                </a:lnTo>
                <a:lnTo>
                  <a:pt x="486264" y="936271"/>
                </a:lnTo>
                <a:lnTo>
                  <a:pt x="510725" y="887228"/>
                </a:lnTo>
                <a:lnTo>
                  <a:pt x="531833" y="838021"/>
                </a:lnTo>
                <a:lnTo>
                  <a:pt x="549834" y="789107"/>
                </a:lnTo>
                <a:lnTo>
                  <a:pt x="564972" y="740947"/>
                </a:lnTo>
                <a:lnTo>
                  <a:pt x="577492" y="693999"/>
                </a:lnTo>
                <a:lnTo>
                  <a:pt x="587638" y="648724"/>
                </a:lnTo>
                <a:lnTo>
                  <a:pt x="595656" y="605580"/>
                </a:lnTo>
                <a:lnTo>
                  <a:pt x="601791" y="565028"/>
                </a:lnTo>
                <a:lnTo>
                  <a:pt x="609389" y="493533"/>
                </a:lnTo>
                <a:lnTo>
                  <a:pt x="612392" y="437915"/>
                </a:lnTo>
                <a:lnTo>
                  <a:pt x="612781" y="417209"/>
                </a:lnTo>
                <a:lnTo>
                  <a:pt x="612756" y="401849"/>
                </a:lnTo>
                <a:lnTo>
                  <a:pt x="612562" y="392297"/>
                </a:lnTo>
                <a:lnTo>
                  <a:pt x="612443" y="337931"/>
                </a:lnTo>
                <a:close/>
              </a:path>
              <a:path w="612781" h="1311031">
                <a:moveTo>
                  <a:pt x="13380" y="0"/>
                </a:moveTo>
                <a:lnTo>
                  <a:pt x="5827" y="289"/>
                </a:lnTo>
                <a:lnTo>
                  <a:pt x="0" y="334"/>
                </a:lnTo>
                <a:lnTo>
                  <a:pt x="0" y="337981"/>
                </a:lnTo>
                <a:lnTo>
                  <a:pt x="2729" y="337931"/>
                </a:lnTo>
                <a:lnTo>
                  <a:pt x="612443" y="337931"/>
                </a:lnTo>
                <a:lnTo>
                  <a:pt x="612443" y="106448"/>
                </a:lnTo>
                <a:lnTo>
                  <a:pt x="566140" y="77600"/>
                </a:lnTo>
                <a:lnTo>
                  <a:pt x="526452" y="54500"/>
                </a:lnTo>
                <a:lnTo>
                  <a:pt x="489835" y="36510"/>
                </a:lnTo>
                <a:lnTo>
                  <a:pt x="452744" y="22990"/>
                </a:lnTo>
                <a:lnTo>
                  <a:pt x="411637" y="13303"/>
                </a:lnTo>
                <a:lnTo>
                  <a:pt x="362969" y="6810"/>
                </a:lnTo>
                <a:lnTo>
                  <a:pt x="303197" y="2871"/>
                </a:lnTo>
                <a:lnTo>
                  <a:pt x="184966" y="356"/>
                </a:lnTo>
                <a:lnTo>
                  <a:pt x="1338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0" name="object 60"/>
          <p:cNvSpPr txBox="1"/>
          <p:nvPr/>
        </p:nvSpPr>
        <p:spPr>
          <a:xfrm>
            <a:off x="9244234" y="3690230"/>
            <a:ext cx="645160" cy="180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50"/>
              </a:lnSpc>
            </a:pPr>
            <a:r>
              <a:rPr sz="900" b="1" spc="-55" dirty="0">
                <a:solidFill>
                  <a:srgbClr val="FFFFFF"/>
                </a:solidFill>
                <a:latin typeface="Verdana"/>
                <a:cs typeface="Verdana"/>
              </a:rPr>
              <a:t>Da</a:t>
            </a:r>
            <a:r>
              <a:rPr sz="900" b="1" spc="-25" dirty="0">
                <a:solidFill>
                  <a:srgbClr val="FFFFFF"/>
                </a:solidFill>
                <a:latin typeface="Verdana"/>
                <a:cs typeface="Verdana"/>
              </a:rPr>
              <a:t>m</a:t>
            </a:r>
            <a:r>
              <a:rPr sz="900" b="1" spc="-40" dirty="0">
                <a:solidFill>
                  <a:srgbClr val="FFFFFF"/>
                </a:solidFill>
                <a:latin typeface="Verdana"/>
                <a:cs typeface="Verdana"/>
              </a:rPr>
              <a:t>ase</a:t>
            </a:r>
            <a:r>
              <a:rPr sz="900" b="1" spc="-25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endParaRPr sz="900">
              <a:latin typeface="Verdana"/>
              <a:cs typeface="Verdana"/>
            </a:endParaRPr>
          </a:p>
          <a:p>
            <a:pPr marL="265430">
              <a:lnSpc>
                <a:spcPts val="270"/>
              </a:lnSpc>
            </a:pPr>
            <a:r>
              <a:rPr sz="250" b="1" spc="-5" dirty="0">
                <a:solidFill>
                  <a:srgbClr val="FFFFFF"/>
                </a:solidFill>
                <a:latin typeface="Verdana"/>
                <a:cs typeface="Verdana"/>
              </a:rPr>
              <a:t>F</a:t>
            </a:r>
            <a:r>
              <a:rPr sz="250" b="1" spc="-10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250" b="1" spc="-5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250" b="1" spc="-10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250" b="1" spc="10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250" b="1" spc="-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50" b="1" spc="-5" dirty="0">
                <a:solidFill>
                  <a:srgbClr val="FFFFFF"/>
                </a:solidFill>
                <a:latin typeface="Verdana"/>
                <a:cs typeface="Verdana"/>
              </a:rPr>
              <a:t>li</a:t>
            </a:r>
            <a:r>
              <a:rPr sz="250" b="1" spc="-10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250" b="1" spc="-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250" b="1" spc="-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50" b="1" spc="-5" dirty="0">
                <a:solidFill>
                  <a:srgbClr val="FFFFFF"/>
                </a:solidFill>
                <a:latin typeface="Verdana"/>
                <a:cs typeface="Verdana"/>
              </a:rPr>
              <a:t>p</a:t>
            </a:r>
            <a:r>
              <a:rPr sz="250" b="1" spc="-10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250" b="1" spc="-5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250" b="1" spc="0" dirty="0">
                <a:solidFill>
                  <a:srgbClr val="FFFFFF"/>
                </a:solidFill>
                <a:latin typeface="Verdana"/>
                <a:cs typeface="Verdana"/>
              </a:rPr>
              <a:t>te</a:t>
            </a:r>
            <a:r>
              <a:rPr sz="250" b="1" spc="5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sz="250" b="1" spc="10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250" b="1" spc="0" dirty="0">
                <a:solidFill>
                  <a:srgbClr val="FFFFFF"/>
                </a:solidFill>
                <a:latin typeface="Verdana"/>
                <a:cs typeface="Verdana"/>
              </a:rPr>
              <a:t>ion</a:t>
            </a:r>
            <a:endParaRPr sz="250">
              <a:latin typeface="Verdana"/>
              <a:cs typeface="Verdana"/>
            </a:endParaRPr>
          </a:p>
        </p:txBody>
      </p:sp>
      <p:sp>
        <p:nvSpPr>
          <p:cNvPr id="61" name="object 61"/>
          <p:cNvSpPr/>
          <p:nvPr/>
        </p:nvSpPr>
        <p:spPr>
          <a:xfrm>
            <a:off x="9817275" y="3645659"/>
            <a:ext cx="63636" cy="67576"/>
          </a:xfrm>
          <a:custGeom>
            <a:avLst/>
            <a:gdLst/>
            <a:ahLst/>
            <a:cxnLst/>
            <a:rect l="l" t="t" r="r" b="b"/>
            <a:pathLst>
              <a:path w="63636" h="67576">
                <a:moveTo>
                  <a:pt x="30733" y="0"/>
                </a:moveTo>
                <a:lnTo>
                  <a:pt x="10263" y="2016"/>
                </a:lnTo>
                <a:lnTo>
                  <a:pt x="1162" y="5024"/>
                </a:lnTo>
                <a:lnTo>
                  <a:pt x="304" y="20040"/>
                </a:lnTo>
                <a:lnTo>
                  <a:pt x="0" y="36010"/>
                </a:lnTo>
                <a:lnTo>
                  <a:pt x="2765" y="45394"/>
                </a:lnTo>
                <a:lnTo>
                  <a:pt x="11032" y="54977"/>
                </a:lnTo>
                <a:lnTo>
                  <a:pt x="23596" y="67576"/>
                </a:lnTo>
                <a:lnTo>
                  <a:pt x="40334" y="67576"/>
                </a:lnTo>
                <a:lnTo>
                  <a:pt x="50101" y="57785"/>
                </a:lnTo>
                <a:lnTo>
                  <a:pt x="56629" y="47459"/>
                </a:lnTo>
                <a:lnTo>
                  <a:pt x="28435" y="47459"/>
                </a:lnTo>
                <a:lnTo>
                  <a:pt x="17589" y="36588"/>
                </a:lnTo>
                <a:lnTo>
                  <a:pt x="17980" y="28266"/>
                </a:lnTo>
                <a:lnTo>
                  <a:pt x="18071" y="19850"/>
                </a:lnTo>
                <a:lnTo>
                  <a:pt x="22237" y="17411"/>
                </a:lnTo>
                <a:lnTo>
                  <a:pt x="63626" y="17411"/>
                </a:lnTo>
                <a:lnTo>
                  <a:pt x="63626" y="5486"/>
                </a:lnTo>
                <a:lnTo>
                  <a:pt x="55183" y="1122"/>
                </a:lnTo>
                <a:lnTo>
                  <a:pt x="42919" y="31"/>
                </a:lnTo>
                <a:lnTo>
                  <a:pt x="30733" y="0"/>
                </a:lnTo>
                <a:close/>
              </a:path>
              <a:path w="63636" h="67576">
                <a:moveTo>
                  <a:pt x="63626" y="17411"/>
                </a:moveTo>
                <a:lnTo>
                  <a:pt x="41973" y="17411"/>
                </a:lnTo>
                <a:lnTo>
                  <a:pt x="45846" y="19850"/>
                </a:lnTo>
                <a:lnTo>
                  <a:pt x="45940" y="28266"/>
                </a:lnTo>
                <a:lnTo>
                  <a:pt x="46342" y="36588"/>
                </a:lnTo>
                <a:lnTo>
                  <a:pt x="35496" y="47459"/>
                </a:lnTo>
                <a:lnTo>
                  <a:pt x="56629" y="47459"/>
                </a:lnTo>
                <a:lnTo>
                  <a:pt x="59679" y="42636"/>
                </a:lnTo>
                <a:lnTo>
                  <a:pt x="63184" y="28266"/>
                </a:lnTo>
                <a:lnTo>
                  <a:pt x="63636" y="20351"/>
                </a:lnTo>
                <a:lnTo>
                  <a:pt x="63626" y="17411"/>
                </a:lnTo>
                <a:close/>
              </a:path>
            </a:pathLst>
          </a:custGeom>
          <a:solidFill>
            <a:srgbClr val="F5821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2" name="object 62"/>
          <p:cNvSpPr txBox="1"/>
          <p:nvPr/>
        </p:nvSpPr>
        <p:spPr>
          <a:xfrm>
            <a:off x="9088783" y="1336738"/>
            <a:ext cx="819785" cy="3435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350" indent="110489">
              <a:lnSpc>
                <a:spcPct val="103299"/>
              </a:lnSpc>
            </a:pPr>
            <a:r>
              <a:rPr sz="1050" b="1" spc="50" dirty="0">
                <a:solidFill>
                  <a:srgbClr val="FFFFFF"/>
                </a:solidFill>
                <a:latin typeface="Trebuchet MS"/>
                <a:cs typeface="Trebuchet MS"/>
              </a:rPr>
              <a:t>Building</a:t>
            </a:r>
            <a:r>
              <a:rPr sz="1050" b="1" spc="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50" b="1" spc="8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050" b="1" spc="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50" b="1" spc="110" dirty="0">
                <a:solidFill>
                  <a:srgbClr val="FFFFFF"/>
                </a:solidFill>
                <a:latin typeface="Trebuchet MS"/>
                <a:cs typeface="Trebuchet MS"/>
              </a:rPr>
              <a:t>sa</a:t>
            </a:r>
            <a:r>
              <a:rPr sz="1050" b="1" spc="65" dirty="0">
                <a:solidFill>
                  <a:srgbClr val="FFFFFF"/>
                </a:solidFill>
                <a:latin typeface="Trebuchet MS"/>
                <a:cs typeface="Trebuchet MS"/>
              </a:rPr>
              <a:t>f</a:t>
            </a:r>
            <a:r>
              <a:rPr sz="1050" b="1" spc="35" dirty="0">
                <a:solidFill>
                  <a:srgbClr val="FFFFFF"/>
                </a:solidFill>
                <a:latin typeface="Trebuchet MS"/>
                <a:cs typeface="Trebuchet MS"/>
              </a:rPr>
              <a:t>er</a:t>
            </a:r>
            <a:r>
              <a:rPr sz="1050" b="1" spc="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050" b="1" spc="70" dirty="0">
                <a:solidFill>
                  <a:srgbClr val="FFFFFF"/>
                </a:solidFill>
                <a:latin typeface="Trebuchet MS"/>
                <a:cs typeface="Trebuchet MS"/>
              </a:rPr>
              <a:t>w</a:t>
            </a:r>
            <a:r>
              <a:rPr sz="1050" b="1" spc="10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1050" b="1" spc="30" dirty="0">
                <a:solidFill>
                  <a:srgbClr val="FFFFFF"/>
                </a:solidFill>
                <a:latin typeface="Trebuchet MS"/>
                <a:cs typeface="Trebuchet MS"/>
              </a:rPr>
              <a:t>rld</a:t>
            </a:r>
            <a:endParaRPr sz="1050">
              <a:latin typeface="Trebuchet MS"/>
              <a:cs typeface="Trebuchet MS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8969886" y="2298341"/>
            <a:ext cx="938530" cy="895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500" b="1" spc="0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500" b="1" spc="-10" dirty="0">
                <a:solidFill>
                  <a:srgbClr val="FFFFFF"/>
                </a:solidFill>
                <a:latin typeface="Trebuchet MS"/>
                <a:cs typeface="Trebuchet MS"/>
              </a:rPr>
              <a:t>h</a:t>
            </a:r>
            <a:r>
              <a:rPr sz="500" b="1" spc="10" dirty="0">
                <a:solidFill>
                  <a:srgbClr val="FFFFFF"/>
                </a:solidFill>
                <a:latin typeface="Trebuchet MS"/>
                <a:cs typeface="Trebuchet MS"/>
              </a:rPr>
              <a:t>y</a:t>
            </a:r>
            <a:r>
              <a:rPr sz="500" b="1" spc="40" dirty="0">
                <a:solidFill>
                  <a:srgbClr val="FFFFFF"/>
                </a:solidFill>
                <a:latin typeface="Trebuchet MS"/>
                <a:cs typeface="Trebuchet MS"/>
              </a:rPr>
              <a:t>sical</a:t>
            </a:r>
            <a:r>
              <a:rPr sz="500" b="1" spc="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500" b="1" spc="35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500" b="1" spc="1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500" b="1" spc="3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500" b="1" spc="25" dirty="0">
                <a:solidFill>
                  <a:srgbClr val="FFFFFF"/>
                </a:solidFill>
                <a:latin typeface="Trebuchet MS"/>
                <a:cs typeface="Trebuchet MS"/>
              </a:rPr>
              <a:t>tection</a:t>
            </a:r>
            <a:r>
              <a:rPr sz="500" b="1" spc="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500" b="1" spc="25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500" b="1" spc="10" dirty="0">
                <a:solidFill>
                  <a:srgbClr val="FFFFFF"/>
                </a:solidFill>
                <a:latin typeface="Trebuchet MS"/>
                <a:cs typeface="Trebuchet MS"/>
              </a:rPr>
              <a:t>y</a:t>
            </a:r>
            <a:r>
              <a:rPr sz="500" b="1" spc="40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500" b="1" spc="10" dirty="0">
                <a:solidFill>
                  <a:srgbClr val="FFFFFF"/>
                </a:solidFill>
                <a:latin typeface="Trebuchet MS"/>
                <a:cs typeface="Trebuchet MS"/>
              </a:rPr>
              <a:t>tems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64" name="object 64"/>
          <p:cNvSpPr/>
          <p:nvPr/>
        </p:nvSpPr>
        <p:spPr>
          <a:xfrm>
            <a:off x="7998612" y="4109072"/>
            <a:ext cx="2212848" cy="3067812"/>
          </a:xfrm>
          <a:custGeom>
            <a:avLst/>
            <a:gdLst/>
            <a:ahLst/>
            <a:cxnLst/>
            <a:rect l="l" t="t" r="r" b="b"/>
            <a:pathLst>
              <a:path w="2212848" h="3067811">
                <a:moveTo>
                  <a:pt x="0" y="0"/>
                </a:moveTo>
                <a:lnTo>
                  <a:pt x="2212848" y="0"/>
                </a:lnTo>
                <a:lnTo>
                  <a:pt x="2212848" y="3067812"/>
                </a:lnTo>
                <a:lnTo>
                  <a:pt x="0" y="3067812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7979562" y="4090009"/>
            <a:ext cx="2071712" cy="2929991"/>
          </a:xfrm>
          <a:custGeom>
            <a:avLst/>
            <a:gdLst/>
            <a:ahLst/>
            <a:cxnLst/>
            <a:rect l="l" t="t" r="r" b="b"/>
            <a:pathLst>
              <a:path w="2071712" h="2929991">
                <a:moveTo>
                  <a:pt x="0" y="2929991"/>
                </a:moveTo>
                <a:lnTo>
                  <a:pt x="2071712" y="2929991"/>
                </a:lnTo>
                <a:lnTo>
                  <a:pt x="2071712" y="0"/>
                </a:lnTo>
                <a:lnTo>
                  <a:pt x="0" y="0"/>
                </a:lnTo>
                <a:lnTo>
                  <a:pt x="0" y="2929991"/>
                </a:lnTo>
                <a:close/>
              </a:path>
            </a:pathLst>
          </a:custGeom>
          <a:solidFill>
            <a:srgbClr val="4C4D4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7979562" y="4933815"/>
            <a:ext cx="623465" cy="1319428"/>
          </a:xfrm>
          <a:custGeom>
            <a:avLst/>
            <a:gdLst/>
            <a:ahLst/>
            <a:cxnLst/>
            <a:rect l="l" t="t" r="r" b="b"/>
            <a:pathLst>
              <a:path w="623465" h="1319428">
                <a:moveTo>
                  <a:pt x="74327" y="1318958"/>
                </a:moveTo>
                <a:lnTo>
                  <a:pt x="4394" y="1318958"/>
                </a:lnTo>
                <a:lnTo>
                  <a:pt x="9829" y="1319428"/>
                </a:lnTo>
                <a:lnTo>
                  <a:pt x="55166" y="1319402"/>
                </a:lnTo>
                <a:lnTo>
                  <a:pt x="73443" y="1319002"/>
                </a:lnTo>
                <a:lnTo>
                  <a:pt x="74327" y="1318958"/>
                </a:lnTo>
                <a:close/>
              </a:path>
              <a:path w="623465" h="1319428">
                <a:moveTo>
                  <a:pt x="0" y="926579"/>
                </a:moveTo>
                <a:lnTo>
                  <a:pt x="0" y="1319276"/>
                </a:lnTo>
                <a:lnTo>
                  <a:pt x="2654" y="1319110"/>
                </a:lnTo>
                <a:lnTo>
                  <a:pt x="4394" y="1318958"/>
                </a:lnTo>
                <a:lnTo>
                  <a:pt x="74327" y="1318958"/>
                </a:lnTo>
                <a:lnTo>
                  <a:pt x="120020" y="1314613"/>
                </a:lnTo>
                <a:lnTo>
                  <a:pt x="159666" y="1302438"/>
                </a:lnTo>
                <a:lnTo>
                  <a:pt x="199390" y="1278615"/>
                </a:lnTo>
                <a:lnTo>
                  <a:pt x="229376" y="1254355"/>
                </a:lnTo>
                <a:lnTo>
                  <a:pt x="264587" y="1222058"/>
                </a:lnTo>
                <a:lnTo>
                  <a:pt x="307100" y="1180579"/>
                </a:lnTo>
                <a:lnTo>
                  <a:pt x="358990" y="1128776"/>
                </a:lnTo>
                <a:lnTo>
                  <a:pt x="399568" y="1084709"/>
                </a:lnTo>
                <a:lnTo>
                  <a:pt x="435786" y="1038627"/>
                </a:lnTo>
                <a:lnTo>
                  <a:pt x="467891" y="990991"/>
                </a:lnTo>
                <a:lnTo>
                  <a:pt x="496130" y="942264"/>
                </a:lnTo>
                <a:lnTo>
                  <a:pt x="503877" y="926731"/>
                </a:lnTo>
                <a:lnTo>
                  <a:pt x="1930" y="926731"/>
                </a:lnTo>
                <a:lnTo>
                  <a:pt x="0" y="926579"/>
                </a:lnTo>
                <a:close/>
              </a:path>
              <a:path w="623465" h="1319428">
                <a:moveTo>
                  <a:pt x="623125" y="340106"/>
                </a:moveTo>
                <a:lnTo>
                  <a:pt x="9512" y="340106"/>
                </a:lnTo>
                <a:lnTo>
                  <a:pt x="36948" y="340451"/>
                </a:lnTo>
                <a:lnTo>
                  <a:pt x="62721" y="341439"/>
                </a:lnTo>
                <a:lnTo>
                  <a:pt x="109386" y="345059"/>
                </a:lnTo>
                <a:lnTo>
                  <a:pt x="149729" y="350393"/>
                </a:lnTo>
                <a:lnTo>
                  <a:pt x="198875" y="360358"/>
                </a:lnTo>
                <a:lnTo>
                  <a:pt x="244350" y="374312"/>
                </a:lnTo>
                <a:lnTo>
                  <a:pt x="273773" y="387731"/>
                </a:lnTo>
                <a:lnTo>
                  <a:pt x="273773" y="514159"/>
                </a:lnTo>
                <a:lnTo>
                  <a:pt x="275120" y="542789"/>
                </a:lnTo>
                <a:lnTo>
                  <a:pt x="276235" y="568655"/>
                </a:lnTo>
                <a:lnTo>
                  <a:pt x="277030" y="592003"/>
                </a:lnTo>
                <a:lnTo>
                  <a:pt x="277352" y="609458"/>
                </a:lnTo>
                <a:lnTo>
                  <a:pt x="277311" y="632130"/>
                </a:lnTo>
                <a:lnTo>
                  <a:pt x="273135" y="679585"/>
                </a:lnTo>
                <a:lnTo>
                  <a:pt x="261330" y="717656"/>
                </a:lnTo>
                <a:lnTo>
                  <a:pt x="239518" y="752982"/>
                </a:lnTo>
                <a:lnTo>
                  <a:pt x="205321" y="792199"/>
                </a:lnTo>
                <a:lnTo>
                  <a:pt x="156362" y="841946"/>
                </a:lnTo>
                <a:lnTo>
                  <a:pt x="123498" y="871520"/>
                </a:lnTo>
                <a:lnTo>
                  <a:pt x="79022" y="901577"/>
                </a:lnTo>
                <a:lnTo>
                  <a:pt x="42556" y="918081"/>
                </a:lnTo>
                <a:lnTo>
                  <a:pt x="4292" y="926680"/>
                </a:lnTo>
                <a:lnTo>
                  <a:pt x="1930" y="926731"/>
                </a:lnTo>
                <a:lnTo>
                  <a:pt x="503877" y="926731"/>
                </a:lnTo>
                <a:lnTo>
                  <a:pt x="541992" y="843386"/>
                </a:lnTo>
                <a:lnTo>
                  <a:pt x="560109" y="794159"/>
                </a:lnTo>
                <a:lnTo>
                  <a:pt x="575344" y="745691"/>
                </a:lnTo>
                <a:lnTo>
                  <a:pt x="587945" y="698443"/>
                </a:lnTo>
                <a:lnTo>
                  <a:pt x="598157" y="652878"/>
                </a:lnTo>
                <a:lnTo>
                  <a:pt x="606227" y="609458"/>
                </a:lnTo>
                <a:lnTo>
                  <a:pt x="612402" y="568646"/>
                </a:lnTo>
                <a:lnTo>
                  <a:pt x="620050" y="496694"/>
                </a:lnTo>
                <a:lnTo>
                  <a:pt x="623072" y="440720"/>
                </a:lnTo>
                <a:lnTo>
                  <a:pt x="623465" y="419881"/>
                </a:lnTo>
                <a:lnTo>
                  <a:pt x="623440" y="404423"/>
                </a:lnTo>
                <a:lnTo>
                  <a:pt x="623245" y="394810"/>
                </a:lnTo>
                <a:lnTo>
                  <a:pt x="623125" y="340106"/>
                </a:lnTo>
                <a:close/>
              </a:path>
              <a:path w="623465" h="1319428">
                <a:moveTo>
                  <a:pt x="0" y="292"/>
                </a:moveTo>
                <a:lnTo>
                  <a:pt x="0" y="340245"/>
                </a:lnTo>
                <a:lnTo>
                  <a:pt x="7785" y="340106"/>
                </a:lnTo>
                <a:lnTo>
                  <a:pt x="623125" y="340106"/>
                </a:lnTo>
                <a:lnTo>
                  <a:pt x="623125" y="107137"/>
                </a:lnTo>
                <a:lnTo>
                  <a:pt x="576524" y="78103"/>
                </a:lnTo>
                <a:lnTo>
                  <a:pt x="536580" y="54854"/>
                </a:lnTo>
                <a:lnTo>
                  <a:pt x="499726" y="36748"/>
                </a:lnTo>
                <a:lnTo>
                  <a:pt x="462398" y="23141"/>
                </a:lnTo>
                <a:lnTo>
                  <a:pt x="421027" y="13392"/>
                </a:lnTo>
                <a:lnTo>
                  <a:pt x="372047" y="6856"/>
                </a:lnTo>
                <a:lnTo>
                  <a:pt x="311893" y="2892"/>
                </a:lnTo>
                <a:lnTo>
                  <a:pt x="192906" y="361"/>
                </a:lnTo>
                <a:lnTo>
                  <a:pt x="0" y="292"/>
                </a:lnTo>
                <a:close/>
              </a:path>
              <a:path w="623465" h="1319428">
                <a:moveTo>
                  <a:pt x="20294" y="0"/>
                </a:moveTo>
                <a:lnTo>
                  <a:pt x="12623" y="304"/>
                </a:lnTo>
                <a:lnTo>
                  <a:pt x="181945" y="304"/>
                </a:lnTo>
                <a:lnTo>
                  <a:pt x="2029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8157136" y="6698050"/>
            <a:ext cx="1775752" cy="0"/>
          </a:xfrm>
          <a:custGeom>
            <a:avLst/>
            <a:gdLst/>
            <a:ahLst/>
            <a:cxnLst/>
            <a:rect l="l" t="t" r="r" b="b"/>
            <a:pathLst>
              <a:path w="1775752">
                <a:moveTo>
                  <a:pt x="1775752" y="0"/>
                </a:moveTo>
                <a:lnTo>
                  <a:pt x="0" y="0"/>
                </a:lnTo>
              </a:path>
            </a:pathLst>
          </a:custGeom>
          <a:ln w="3479">
            <a:solidFill>
              <a:srgbClr val="4C4D4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8241486" y="4090022"/>
            <a:ext cx="1809788" cy="636866"/>
          </a:xfrm>
          <a:custGeom>
            <a:avLst/>
            <a:gdLst/>
            <a:ahLst/>
            <a:cxnLst/>
            <a:rect l="l" t="t" r="r" b="b"/>
            <a:pathLst>
              <a:path w="1809788" h="636866">
                <a:moveTo>
                  <a:pt x="1809788" y="0"/>
                </a:moveTo>
                <a:lnTo>
                  <a:pt x="0" y="0"/>
                </a:lnTo>
                <a:lnTo>
                  <a:pt x="0" y="636866"/>
                </a:lnTo>
                <a:lnTo>
                  <a:pt x="1809788" y="636866"/>
                </a:lnTo>
                <a:lnTo>
                  <a:pt x="1809788" y="0"/>
                </a:lnTo>
                <a:close/>
              </a:path>
            </a:pathLst>
          </a:custGeom>
          <a:solidFill>
            <a:srgbClr val="F5821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9" name="object 69"/>
          <p:cNvSpPr txBox="1"/>
          <p:nvPr/>
        </p:nvSpPr>
        <p:spPr>
          <a:xfrm>
            <a:off x="8652499" y="4275339"/>
            <a:ext cx="1243330" cy="1968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400" b="1" spc="45" dirty="0">
                <a:solidFill>
                  <a:srgbClr val="FFFFFF"/>
                </a:solidFill>
                <a:latin typeface="Trebuchet MS"/>
                <a:cs typeface="Trebuchet MS"/>
              </a:rPr>
              <a:t>W</a:t>
            </a:r>
            <a:r>
              <a:rPr sz="400" b="1" spc="20" dirty="0">
                <a:solidFill>
                  <a:srgbClr val="FFFFFF"/>
                </a:solidFill>
                <a:latin typeface="Trebuchet MS"/>
                <a:cs typeface="Trebuchet MS"/>
              </a:rPr>
              <a:t>h</a:t>
            </a:r>
            <a:r>
              <a:rPr sz="400" b="1" spc="15" dirty="0">
                <a:solidFill>
                  <a:srgbClr val="FFFFFF"/>
                </a:solidFill>
                <a:latin typeface="Trebuchet MS"/>
                <a:cs typeface="Trebuchet MS"/>
              </a:rPr>
              <a:t>y</a:t>
            </a:r>
            <a:r>
              <a:rPr sz="400" b="1" spc="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00" b="1" spc="5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400" b="1" spc="10" dirty="0">
                <a:solidFill>
                  <a:srgbClr val="FFFFFF"/>
                </a:solidFill>
                <a:latin typeface="Trebuchet MS"/>
                <a:cs typeface="Trebuchet MS"/>
              </a:rPr>
              <a:t>all </a:t>
            </a:r>
            <a:r>
              <a:rPr sz="400" b="1" spc="2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400" b="1" spc="2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400" b="1" spc="25" dirty="0">
                <a:solidFill>
                  <a:srgbClr val="FFFFFF"/>
                </a:solidFill>
                <a:latin typeface="Trebuchet MS"/>
                <a:cs typeface="Trebuchet MS"/>
              </a:rPr>
              <a:t>yon</a:t>
            </a:r>
            <a:r>
              <a:rPr sz="400" b="1" spc="2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400" b="1" spc="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00" b="1" spc="20" dirty="0">
                <a:solidFill>
                  <a:srgbClr val="FFFFFF"/>
                </a:solidFill>
                <a:latin typeface="Trebuchet MS"/>
                <a:cs typeface="Trebuchet MS"/>
              </a:rPr>
              <a:t>els</a:t>
            </a:r>
            <a:r>
              <a:rPr sz="400" b="1" spc="-2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400" b="1" spc="60" dirty="0">
                <a:solidFill>
                  <a:srgbClr val="FFFFFF"/>
                </a:solidFill>
                <a:latin typeface="Trebuchet MS"/>
                <a:cs typeface="Trebuchet MS"/>
              </a:rPr>
              <a:t>?</a:t>
            </a:r>
            <a:endParaRPr sz="400">
              <a:latin typeface="Trebuchet MS"/>
              <a:cs typeface="Trebuchet MS"/>
            </a:endParaRPr>
          </a:p>
          <a:p>
            <a:pPr marL="12700" marR="6350">
              <a:lnSpc>
                <a:spcPts val="300"/>
              </a:lnSpc>
              <a:spcBef>
                <a:spcPts val="85"/>
              </a:spcBef>
            </a:pP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B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inging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in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ma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n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y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di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f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f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n</a:t>
            </a:r>
            <a:r>
              <a:rPr sz="250" spc="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c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n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ac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s t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su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ppl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y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and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fit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a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p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h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ysical 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p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ecti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on sy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em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is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c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mplic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a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ted and o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f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en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do</a:t>
            </a:r>
            <a:r>
              <a:rPr sz="250" spc="5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s n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250" spc="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give 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the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b</a:t>
            </a:r>
            <a:r>
              <a:rPr sz="250" spc="5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5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sult. 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With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Damas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ec, you d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n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’t 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have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to. </a:t>
            </a:r>
            <a:r>
              <a:rPr sz="250" spc="5" dirty="0">
                <a:solidFill>
                  <a:srgbClr val="FFFFFF"/>
                </a:solidFill>
                <a:latin typeface="Lucida Sans"/>
                <a:cs typeface="Lucida Sans"/>
              </a:rPr>
              <a:t>We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find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the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b</a:t>
            </a:r>
            <a:r>
              <a:rPr sz="250" spc="5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t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tal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ol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u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ti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on and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in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tall it on your 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p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emi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5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s.</a:t>
            </a:r>
            <a:endParaRPr sz="250">
              <a:latin typeface="Lucida Sans"/>
              <a:cs typeface="Lucida Sans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8652499" y="4496244"/>
            <a:ext cx="1031240" cy="50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Ethical. 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P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oactive. 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C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nfide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n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tial.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Our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values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guide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ve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ything </a:t>
            </a:r>
            <a:r>
              <a:rPr sz="250" spc="5" dirty="0">
                <a:solidFill>
                  <a:srgbClr val="FFFFFF"/>
                </a:solidFill>
                <a:latin typeface="Lucida Sans"/>
                <a:cs typeface="Lucida Sans"/>
              </a:rPr>
              <a:t>we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do.</a:t>
            </a:r>
            <a:endParaRPr sz="250">
              <a:latin typeface="Lucida Sans"/>
              <a:cs typeface="Lucida Sans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8652499" y="4571417"/>
            <a:ext cx="908050" cy="50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Find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o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u</a:t>
            </a:r>
            <a:r>
              <a:rPr sz="250" spc="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m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5" dirty="0">
                <a:solidFill>
                  <a:srgbClr val="FFFFFF"/>
                </a:solidFill>
                <a:latin typeface="Lucida Sans"/>
                <a:cs typeface="Lucida Sans"/>
              </a:rPr>
              <a:t>e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a</a:t>
            </a:r>
            <a:r>
              <a:rPr sz="250" spc="5" dirty="0">
                <a:solidFill>
                  <a:srgbClr val="FFFFFF"/>
                </a:solidFill>
                <a:latin typeface="Lucida Sans"/>
                <a:cs typeface="Lucida Sans"/>
              </a:rPr>
              <a:t>t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5" dirty="0">
                <a:solidFill>
                  <a:srgbClr val="FFFFFF"/>
                </a:solidFill>
                <a:latin typeface="Lucida Sans"/>
                <a:cs typeface="Lucida Sans"/>
              </a:rPr>
              <a:t>ww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w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.dama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s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ec.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c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o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m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o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r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0" dirty="0">
                <a:solidFill>
                  <a:srgbClr val="FFFFFF"/>
                </a:solidFill>
                <a:latin typeface="Lucida Sans"/>
                <a:cs typeface="Lucida Sans"/>
              </a:rPr>
              <a:t>call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+45</a:t>
            </a:r>
            <a:r>
              <a:rPr sz="250" spc="-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7</a:t>
            </a:r>
            <a:r>
              <a:rPr sz="250" spc="-15" dirty="0">
                <a:solidFill>
                  <a:srgbClr val="FFFFFF"/>
                </a:solidFill>
                <a:latin typeface="Lucida Sans"/>
                <a:cs typeface="Lucida Sans"/>
              </a:rPr>
              <a:t>0</a:t>
            </a:r>
            <a:r>
              <a:rPr sz="250" spc="-25" dirty="0">
                <a:solidFill>
                  <a:srgbClr val="FFFFFF"/>
                </a:solidFill>
                <a:latin typeface="Lucida Sans"/>
                <a:cs typeface="Lucida Sans"/>
              </a:rPr>
              <a:t>2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3</a:t>
            </a:r>
            <a:r>
              <a:rPr sz="250" spc="0" dirty="0">
                <a:solidFill>
                  <a:srgbClr val="FFFFFF"/>
                </a:solidFill>
                <a:latin typeface="Lucida Sans"/>
                <a:cs typeface="Lucida Sans"/>
              </a:rPr>
              <a:t>00</a:t>
            </a:r>
            <a:r>
              <a:rPr sz="250" spc="-25" dirty="0">
                <a:solidFill>
                  <a:srgbClr val="FFFFFF"/>
                </a:solidFill>
                <a:latin typeface="Lucida Sans"/>
                <a:cs typeface="Lucida Sans"/>
              </a:rPr>
              <a:t>9</a:t>
            </a:r>
            <a:r>
              <a:rPr sz="250" spc="-20" dirty="0">
                <a:solidFill>
                  <a:srgbClr val="FFFFFF"/>
                </a:solidFill>
                <a:latin typeface="Lucida Sans"/>
                <a:cs typeface="Lucida Sans"/>
              </a:rPr>
              <a:t>3.</a:t>
            </a:r>
            <a:endParaRPr sz="250">
              <a:latin typeface="Lucida Sans"/>
              <a:cs typeface="Lucida Sans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8651047" y="6383533"/>
            <a:ext cx="1129665" cy="2800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26465" marR="6350">
              <a:lnSpc>
                <a:spcPts val="300"/>
              </a:lnSpc>
            </a:pPr>
            <a:r>
              <a:rPr sz="250" spc="0" dirty="0">
                <a:solidFill>
                  <a:srgbClr val="FFFFFF"/>
                </a:solidFill>
                <a:latin typeface="Calibri"/>
                <a:cs typeface="Calibri"/>
              </a:rPr>
              <a:t>QR-</a:t>
            </a:r>
            <a:r>
              <a:rPr sz="250" spc="5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250" spc="-10" dirty="0">
                <a:solidFill>
                  <a:srgbClr val="FFFFFF"/>
                </a:solidFill>
                <a:latin typeface="Calibri"/>
                <a:cs typeface="Calibri"/>
              </a:rPr>
              <a:t>ode</a:t>
            </a:r>
            <a:r>
              <a:rPr sz="25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50" spc="0" dirty="0">
                <a:solidFill>
                  <a:srgbClr val="FFFFFF"/>
                </a:solidFill>
                <a:latin typeface="Calibri"/>
                <a:cs typeface="Calibri"/>
              </a:rPr>
              <a:t>Busine</a:t>
            </a:r>
            <a:r>
              <a:rPr sz="250" spc="-5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250" spc="10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250" spc="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5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50" spc="0" dirty="0">
                <a:solidFill>
                  <a:srgbClr val="FFFFFF"/>
                </a:solidFill>
                <a:latin typeface="Calibri"/>
                <a:cs typeface="Calibri"/>
              </a:rPr>
              <a:t>Card</a:t>
            </a:r>
            <a:endParaRPr sz="250">
              <a:latin typeface="Calibri"/>
              <a:cs typeface="Calibri"/>
            </a:endParaRPr>
          </a:p>
          <a:p>
            <a:pPr>
              <a:lnSpc>
                <a:spcPts val="200"/>
              </a:lnSpc>
            </a:pPr>
            <a:endParaRPr sz="200"/>
          </a:p>
          <a:p>
            <a:pPr>
              <a:lnSpc>
                <a:spcPts val="200"/>
              </a:lnSpc>
              <a:spcBef>
                <a:spcPts val="22"/>
              </a:spcBef>
            </a:pPr>
            <a:endParaRPr sz="200"/>
          </a:p>
          <a:p>
            <a:pPr marL="12700">
              <a:lnSpc>
                <a:spcPct val="100000"/>
              </a:lnSpc>
            </a:pPr>
            <a:r>
              <a:rPr sz="250" b="1" spc="35" dirty="0">
                <a:solidFill>
                  <a:srgbClr val="FFFFFF"/>
                </a:solidFill>
                <a:latin typeface="Trebuchet MS"/>
                <a:cs typeface="Trebuchet MS"/>
              </a:rPr>
              <a:t>Damasec</a:t>
            </a:r>
            <a:endParaRPr sz="2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85"/>
              </a:spcBef>
            </a:pPr>
            <a:r>
              <a:rPr sz="250" b="1" spc="-15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250" b="1" spc="10" dirty="0">
                <a:solidFill>
                  <a:srgbClr val="FFFFFF"/>
                </a:solidFill>
                <a:latin typeface="Trebuchet MS"/>
                <a:cs typeface="Trebuchet MS"/>
              </a:rPr>
              <a:t>el.:</a:t>
            </a:r>
            <a:r>
              <a:rPr sz="250" b="1" spc="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" b="1" spc="30" dirty="0">
                <a:solidFill>
                  <a:srgbClr val="FFFFFF"/>
                </a:solidFill>
                <a:latin typeface="Trebuchet MS"/>
                <a:cs typeface="Trebuchet MS"/>
              </a:rPr>
              <a:t>+45</a:t>
            </a:r>
            <a:r>
              <a:rPr sz="250" b="1" spc="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" b="1" spc="30" dirty="0">
                <a:solidFill>
                  <a:srgbClr val="FFFFFF"/>
                </a:solidFill>
                <a:latin typeface="Trebuchet MS"/>
                <a:cs typeface="Trebuchet MS"/>
              </a:rPr>
              <a:t>7023</a:t>
            </a:r>
            <a:r>
              <a:rPr sz="250" b="1" spc="1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50" b="1" spc="30" dirty="0">
                <a:solidFill>
                  <a:srgbClr val="FFFFFF"/>
                </a:solidFill>
                <a:latin typeface="Trebuchet MS"/>
                <a:cs typeface="Trebuchet MS"/>
              </a:rPr>
              <a:t>0093</a:t>
            </a:r>
            <a:endParaRPr sz="2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85"/>
              </a:spcBef>
            </a:pPr>
            <a:r>
              <a:rPr sz="250" b="1" spc="30" dirty="0">
                <a:solidFill>
                  <a:srgbClr val="FFFFFF"/>
                </a:solidFill>
                <a:latin typeface="Trebuchet MS"/>
                <a:cs typeface="Trebuchet MS"/>
              </a:rPr>
              <a:t>damasec.com</a:t>
            </a:r>
            <a:endParaRPr sz="250">
              <a:latin typeface="Trebuchet MS"/>
              <a:cs typeface="Trebuchet MS"/>
            </a:endParaRPr>
          </a:p>
        </p:txBody>
      </p:sp>
      <p:sp>
        <p:nvSpPr>
          <p:cNvPr id="73" name="object 73"/>
          <p:cNvSpPr/>
          <p:nvPr/>
        </p:nvSpPr>
        <p:spPr>
          <a:xfrm>
            <a:off x="9569195" y="6494263"/>
            <a:ext cx="296962" cy="30004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8664538" y="6182428"/>
            <a:ext cx="648698" cy="24056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2"/>
            <a:ext cx="10692003" cy="720001"/>
          </a:xfrm>
          <a:custGeom>
            <a:avLst/>
            <a:gdLst/>
            <a:ahLst/>
            <a:cxnLst/>
            <a:rect l="l" t="t" r="r" b="b"/>
            <a:pathLst>
              <a:path w="10692003" h="720001">
                <a:moveTo>
                  <a:pt x="0" y="720001"/>
                </a:moveTo>
                <a:lnTo>
                  <a:pt x="10692003" y="720001"/>
                </a:lnTo>
                <a:lnTo>
                  <a:pt x="10692003" y="0"/>
                </a:lnTo>
                <a:lnTo>
                  <a:pt x="0" y="0"/>
                </a:lnTo>
                <a:lnTo>
                  <a:pt x="0" y="720001"/>
                </a:lnTo>
                <a:close/>
              </a:path>
            </a:pathLst>
          </a:custGeom>
          <a:solidFill>
            <a:srgbClr val="4C4D4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837453" y="428374"/>
            <a:ext cx="381635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00" spc="-50" dirty="0">
                <a:solidFill>
                  <a:srgbClr val="818386"/>
                </a:solidFill>
                <a:latin typeface="Lucida Sans"/>
                <a:cs typeface="Lucida Sans"/>
              </a:rPr>
              <a:t>14/19</a:t>
            </a:r>
            <a:endParaRPr sz="1000">
              <a:latin typeface="Lucida Sans"/>
              <a:cs typeface="Lucida San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720013"/>
            <a:ext cx="10692003" cy="6839991"/>
          </a:xfrm>
          <a:custGeom>
            <a:avLst/>
            <a:gdLst/>
            <a:ahLst/>
            <a:cxnLst/>
            <a:rect l="l" t="t" r="r" b="b"/>
            <a:pathLst>
              <a:path w="10692003" h="6839991">
                <a:moveTo>
                  <a:pt x="0" y="6839991"/>
                </a:moveTo>
                <a:lnTo>
                  <a:pt x="10692003" y="6839991"/>
                </a:lnTo>
                <a:lnTo>
                  <a:pt x="10692003" y="0"/>
                </a:lnTo>
                <a:lnTo>
                  <a:pt x="0" y="0"/>
                </a:lnTo>
                <a:lnTo>
                  <a:pt x="0" y="6839991"/>
                </a:lnTo>
                <a:close/>
              </a:path>
            </a:pathLst>
          </a:custGeom>
          <a:solidFill>
            <a:srgbClr val="A7A9AC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759675" y="5432686"/>
            <a:ext cx="4036912" cy="1250950"/>
          </a:xfrm>
          <a:custGeom>
            <a:avLst/>
            <a:gdLst/>
            <a:ahLst/>
            <a:cxnLst/>
            <a:rect l="l" t="t" r="r" b="b"/>
            <a:pathLst>
              <a:path w="4036912" h="1250950">
                <a:moveTo>
                  <a:pt x="3134757" y="791209"/>
                </a:moveTo>
                <a:lnTo>
                  <a:pt x="847705" y="791209"/>
                </a:lnTo>
                <a:lnTo>
                  <a:pt x="886883" y="792479"/>
                </a:lnTo>
                <a:lnTo>
                  <a:pt x="922940" y="796290"/>
                </a:lnTo>
                <a:lnTo>
                  <a:pt x="986210" y="811529"/>
                </a:lnTo>
                <a:lnTo>
                  <a:pt x="1038551" y="835659"/>
                </a:lnTo>
                <a:lnTo>
                  <a:pt x="1081003" y="868679"/>
                </a:lnTo>
                <a:lnTo>
                  <a:pt x="1114603" y="909319"/>
                </a:lnTo>
                <a:lnTo>
                  <a:pt x="1140390" y="956310"/>
                </a:lnTo>
                <a:lnTo>
                  <a:pt x="1159402" y="1009650"/>
                </a:lnTo>
                <a:lnTo>
                  <a:pt x="1172677" y="1066800"/>
                </a:lnTo>
                <a:lnTo>
                  <a:pt x="1181253" y="1129030"/>
                </a:lnTo>
                <a:lnTo>
                  <a:pt x="1186169" y="1195070"/>
                </a:lnTo>
                <a:lnTo>
                  <a:pt x="1194223" y="1203960"/>
                </a:lnTo>
                <a:lnTo>
                  <a:pt x="1209515" y="1207770"/>
                </a:lnTo>
                <a:lnTo>
                  <a:pt x="2573709" y="1209039"/>
                </a:lnTo>
                <a:lnTo>
                  <a:pt x="2850750" y="1209039"/>
                </a:lnTo>
                <a:lnTo>
                  <a:pt x="2862012" y="1211580"/>
                </a:lnTo>
                <a:lnTo>
                  <a:pt x="2872690" y="1216660"/>
                </a:lnTo>
                <a:lnTo>
                  <a:pt x="2883088" y="1223010"/>
                </a:lnTo>
                <a:lnTo>
                  <a:pt x="2893508" y="1233170"/>
                </a:lnTo>
                <a:lnTo>
                  <a:pt x="2904253" y="1247139"/>
                </a:lnTo>
                <a:lnTo>
                  <a:pt x="2915171" y="1250950"/>
                </a:lnTo>
                <a:lnTo>
                  <a:pt x="2936106" y="1250950"/>
                </a:lnTo>
                <a:lnTo>
                  <a:pt x="2935877" y="1231900"/>
                </a:lnTo>
                <a:lnTo>
                  <a:pt x="2934571" y="1191260"/>
                </a:lnTo>
                <a:lnTo>
                  <a:pt x="2934284" y="1162050"/>
                </a:lnTo>
                <a:lnTo>
                  <a:pt x="2934883" y="1116330"/>
                </a:lnTo>
                <a:lnTo>
                  <a:pt x="2939968" y="1047750"/>
                </a:lnTo>
                <a:lnTo>
                  <a:pt x="2950872" y="985519"/>
                </a:lnTo>
                <a:lnTo>
                  <a:pt x="2968644" y="929639"/>
                </a:lnTo>
                <a:lnTo>
                  <a:pt x="2994332" y="882650"/>
                </a:lnTo>
                <a:lnTo>
                  <a:pt x="3028984" y="843279"/>
                </a:lnTo>
                <a:lnTo>
                  <a:pt x="3073646" y="812799"/>
                </a:lnTo>
                <a:lnTo>
                  <a:pt x="3129368" y="792479"/>
                </a:lnTo>
                <a:lnTo>
                  <a:pt x="3134757" y="791209"/>
                </a:lnTo>
                <a:close/>
              </a:path>
              <a:path w="4036912" h="1250950">
                <a:moveTo>
                  <a:pt x="3924854" y="778509"/>
                </a:moveTo>
                <a:lnTo>
                  <a:pt x="3235978" y="778509"/>
                </a:lnTo>
                <a:lnTo>
                  <a:pt x="3275122" y="779779"/>
                </a:lnTo>
                <a:lnTo>
                  <a:pt x="3311265" y="782319"/>
                </a:lnTo>
                <a:lnTo>
                  <a:pt x="3375041" y="795019"/>
                </a:lnTo>
                <a:lnTo>
                  <a:pt x="3428305" y="815339"/>
                </a:lnTo>
                <a:lnTo>
                  <a:pt x="3472054" y="845819"/>
                </a:lnTo>
                <a:lnTo>
                  <a:pt x="3507285" y="883919"/>
                </a:lnTo>
                <a:lnTo>
                  <a:pt x="3534996" y="930910"/>
                </a:lnTo>
                <a:lnTo>
                  <a:pt x="3556184" y="986789"/>
                </a:lnTo>
                <a:lnTo>
                  <a:pt x="3571847" y="1049020"/>
                </a:lnTo>
                <a:lnTo>
                  <a:pt x="3582982" y="1121410"/>
                </a:lnTo>
                <a:lnTo>
                  <a:pt x="3587163" y="1159510"/>
                </a:lnTo>
                <a:lnTo>
                  <a:pt x="3590587" y="1200150"/>
                </a:lnTo>
                <a:lnTo>
                  <a:pt x="3922248" y="1200150"/>
                </a:lnTo>
                <a:lnTo>
                  <a:pt x="3969087" y="1186180"/>
                </a:lnTo>
                <a:lnTo>
                  <a:pt x="3995571" y="1151889"/>
                </a:lnTo>
                <a:lnTo>
                  <a:pt x="4013388" y="1111250"/>
                </a:lnTo>
                <a:lnTo>
                  <a:pt x="4026441" y="1068070"/>
                </a:lnTo>
                <a:lnTo>
                  <a:pt x="4034395" y="1024889"/>
                </a:lnTo>
                <a:lnTo>
                  <a:pt x="4036912" y="981710"/>
                </a:lnTo>
                <a:lnTo>
                  <a:pt x="4036486" y="969010"/>
                </a:lnTo>
                <a:lnTo>
                  <a:pt x="4028119" y="920750"/>
                </a:lnTo>
                <a:lnTo>
                  <a:pt x="4013901" y="892810"/>
                </a:lnTo>
                <a:lnTo>
                  <a:pt x="4007442" y="882650"/>
                </a:lnTo>
                <a:lnTo>
                  <a:pt x="4000450" y="872489"/>
                </a:lnTo>
                <a:lnTo>
                  <a:pt x="3992986" y="862329"/>
                </a:lnTo>
                <a:lnTo>
                  <a:pt x="3985113" y="850900"/>
                </a:lnTo>
                <a:lnTo>
                  <a:pt x="3976891" y="840739"/>
                </a:lnTo>
                <a:lnTo>
                  <a:pt x="3968385" y="829309"/>
                </a:lnTo>
                <a:lnTo>
                  <a:pt x="3959654" y="819150"/>
                </a:lnTo>
                <a:lnTo>
                  <a:pt x="3950760" y="807719"/>
                </a:lnTo>
                <a:lnTo>
                  <a:pt x="3924854" y="778509"/>
                </a:lnTo>
                <a:close/>
              </a:path>
              <a:path w="4036912" h="1250950">
                <a:moveTo>
                  <a:pt x="1461440" y="0"/>
                </a:moveTo>
                <a:lnTo>
                  <a:pt x="1223777" y="0"/>
                </a:lnTo>
                <a:lnTo>
                  <a:pt x="1004451" y="5080"/>
                </a:lnTo>
                <a:lnTo>
                  <a:pt x="954134" y="7619"/>
                </a:lnTo>
                <a:lnTo>
                  <a:pt x="906061" y="8890"/>
                </a:lnTo>
                <a:lnTo>
                  <a:pt x="893523" y="10159"/>
                </a:lnTo>
                <a:lnTo>
                  <a:pt x="878446" y="11430"/>
                </a:lnTo>
                <a:lnTo>
                  <a:pt x="861114" y="11430"/>
                </a:lnTo>
                <a:lnTo>
                  <a:pt x="841814" y="13969"/>
                </a:lnTo>
                <a:lnTo>
                  <a:pt x="798453" y="16509"/>
                </a:lnTo>
                <a:lnTo>
                  <a:pt x="774963" y="19050"/>
                </a:lnTo>
                <a:lnTo>
                  <a:pt x="750649" y="20319"/>
                </a:lnTo>
                <a:lnTo>
                  <a:pt x="650863" y="30480"/>
                </a:lnTo>
                <a:lnTo>
                  <a:pt x="626713" y="34290"/>
                </a:lnTo>
                <a:lnTo>
                  <a:pt x="603453" y="36830"/>
                </a:lnTo>
                <a:lnTo>
                  <a:pt x="560748" y="44450"/>
                </a:lnTo>
                <a:lnTo>
                  <a:pt x="510515" y="55880"/>
                </a:lnTo>
                <a:lnTo>
                  <a:pt x="478950" y="93980"/>
                </a:lnTo>
                <a:lnTo>
                  <a:pt x="446359" y="113030"/>
                </a:lnTo>
                <a:lnTo>
                  <a:pt x="435676" y="120650"/>
                </a:lnTo>
                <a:lnTo>
                  <a:pt x="425087" y="127000"/>
                </a:lnTo>
                <a:lnTo>
                  <a:pt x="398683" y="146050"/>
                </a:lnTo>
                <a:lnTo>
                  <a:pt x="348013" y="186690"/>
                </a:lnTo>
                <a:lnTo>
                  <a:pt x="300579" y="229869"/>
                </a:lnTo>
                <a:lnTo>
                  <a:pt x="236508" y="299719"/>
                </a:lnTo>
                <a:lnTo>
                  <a:pt x="199191" y="349250"/>
                </a:lnTo>
                <a:lnTo>
                  <a:pt x="166733" y="400049"/>
                </a:lnTo>
                <a:lnTo>
                  <a:pt x="139596" y="450849"/>
                </a:lnTo>
                <a:lnTo>
                  <a:pt x="118245" y="502919"/>
                </a:lnTo>
                <a:lnTo>
                  <a:pt x="103142" y="553719"/>
                </a:lnTo>
                <a:lnTo>
                  <a:pt x="94752" y="603249"/>
                </a:lnTo>
                <a:lnTo>
                  <a:pt x="93110" y="657859"/>
                </a:lnTo>
                <a:lnTo>
                  <a:pt x="93386" y="670559"/>
                </a:lnTo>
                <a:lnTo>
                  <a:pt x="96533" y="717549"/>
                </a:lnTo>
                <a:lnTo>
                  <a:pt x="101685" y="758190"/>
                </a:lnTo>
                <a:lnTo>
                  <a:pt x="107429" y="791209"/>
                </a:lnTo>
                <a:lnTo>
                  <a:pt x="109230" y="801369"/>
                </a:lnTo>
                <a:lnTo>
                  <a:pt x="117015" y="850900"/>
                </a:lnTo>
                <a:lnTo>
                  <a:pt x="117319" y="864869"/>
                </a:lnTo>
                <a:lnTo>
                  <a:pt x="112323" y="876300"/>
                </a:lnTo>
                <a:lnTo>
                  <a:pt x="100645" y="883919"/>
                </a:lnTo>
                <a:lnTo>
                  <a:pt x="91227" y="889000"/>
                </a:lnTo>
                <a:lnTo>
                  <a:pt x="78810" y="895350"/>
                </a:lnTo>
                <a:lnTo>
                  <a:pt x="65150" y="901700"/>
                </a:lnTo>
                <a:lnTo>
                  <a:pt x="52008" y="908050"/>
                </a:lnTo>
                <a:lnTo>
                  <a:pt x="41140" y="914400"/>
                </a:lnTo>
                <a:lnTo>
                  <a:pt x="36711" y="924560"/>
                </a:lnTo>
                <a:lnTo>
                  <a:pt x="35248" y="943610"/>
                </a:lnTo>
                <a:lnTo>
                  <a:pt x="34870" y="981710"/>
                </a:lnTo>
                <a:lnTo>
                  <a:pt x="29267" y="994410"/>
                </a:lnTo>
                <a:lnTo>
                  <a:pt x="20344" y="1000760"/>
                </a:lnTo>
                <a:lnTo>
                  <a:pt x="10735" y="1005839"/>
                </a:lnTo>
                <a:lnTo>
                  <a:pt x="3076" y="1010919"/>
                </a:lnTo>
                <a:lnTo>
                  <a:pt x="0" y="1018539"/>
                </a:lnTo>
                <a:lnTo>
                  <a:pt x="110" y="1028700"/>
                </a:lnTo>
                <a:lnTo>
                  <a:pt x="478" y="1040129"/>
                </a:lnTo>
                <a:lnTo>
                  <a:pt x="7382" y="1079500"/>
                </a:lnTo>
                <a:lnTo>
                  <a:pt x="42474" y="1112520"/>
                </a:lnTo>
                <a:lnTo>
                  <a:pt x="70313" y="1122680"/>
                </a:lnTo>
                <a:lnTo>
                  <a:pt x="84669" y="1127760"/>
                </a:lnTo>
                <a:lnTo>
                  <a:pt x="98415" y="1130300"/>
                </a:lnTo>
                <a:lnTo>
                  <a:pt x="110876" y="1132839"/>
                </a:lnTo>
                <a:lnTo>
                  <a:pt x="118078" y="1132839"/>
                </a:lnTo>
                <a:lnTo>
                  <a:pt x="162089" y="1137920"/>
                </a:lnTo>
                <a:lnTo>
                  <a:pt x="435614" y="1165860"/>
                </a:lnTo>
                <a:lnTo>
                  <a:pt x="472698" y="1170939"/>
                </a:lnTo>
                <a:lnTo>
                  <a:pt x="486592" y="1172210"/>
                </a:lnTo>
                <a:lnTo>
                  <a:pt x="496781" y="1173480"/>
                </a:lnTo>
                <a:lnTo>
                  <a:pt x="502808" y="1173480"/>
                </a:lnTo>
                <a:lnTo>
                  <a:pt x="516297" y="1174750"/>
                </a:lnTo>
                <a:lnTo>
                  <a:pt x="524922" y="1172210"/>
                </a:lnTo>
                <a:lnTo>
                  <a:pt x="526057" y="1137920"/>
                </a:lnTo>
                <a:lnTo>
                  <a:pt x="527934" y="1106170"/>
                </a:lnTo>
                <a:lnTo>
                  <a:pt x="534468" y="1045210"/>
                </a:lnTo>
                <a:lnTo>
                  <a:pt x="545643" y="989329"/>
                </a:lnTo>
                <a:lnTo>
                  <a:pt x="562577" y="939800"/>
                </a:lnTo>
                <a:lnTo>
                  <a:pt x="586387" y="896619"/>
                </a:lnTo>
                <a:lnTo>
                  <a:pt x="618191" y="861060"/>
                </a:lnTo>
                <a:lnTo>
                  <a:pt x="659107" y="831850"/>
                </a:lnTo>
                <a:lnTo>
                  <a:pt x="710252" y="810259"/>
                </a:lnTo>
                <a:lnTo>
                  <a:pt x="772746" y="797559"/>
                </a:lnTo>
                <a:lnTo>
                  <a:pt x="847705" y="791209"/>
                </a:lnTo>
                <a:lnTo>
                  <a:pt x="3134757" y="791209"/>
                </a:lnTo>
                <a:lnTo>
                  <a:pt x="3161703" y="784859"/>
                </a:lnTo>
                <a:lnTo>
                  <a:pt x="3197196" y="781049"/>
                </a:lnTo>
                <a:lnTo>
                  <a:pt x="3235978" y="778509"/>
                </a:lnTo>
                <a:lnTo>
                  <a:pt x="3924854" y="778509"/>
                </a:lnTo>
                <a:lnTo>
                  <a:pt x="3923727" y="777240"/>
                </a:lnTo>
                <a:lnTo>
                  <a:pt x="3914804" y="768349"/>
                </a:lnTo>
                <a:lnTo>
                  <a:pt x="3906028" y="759459"/>
                </a:lnTo>
                <a:lnTo>
                  <a:pt x="3897460" y="751840"/>
                </a:lnTo>
                <a:lnTo>
                  <a:pt x="3861103" y="722629"/>
                </a:lnTo>
                <a:lnTo>
                  <a:pt x="3830786" y="704849"/>
                </a:lnTo>
                <a:lnTo>
                  <a:pt x="3819334" y="698499"/>
                </a:lnTo>
                <a:lnTo>
                  <a:pt x="3806908" y="693419"/>
                </a:lnTo>
                <a:lnTo>
                  <a:pt x="3793326" y="687069"/>
                </a:lnTo>
                <a:lnTo>
                  <a:pt x="3778408" y="681990"/>
                </a:lnTo>
                <a:lnTo>
                  <a:pt x="3756803" y="673099"/>
                </a:lnTo>
                <a:lnTo>
                  <a:pt x="3712424" y="657859"/>
                </a:lnTo>
                <a:lnTo>
                  <a:pt x="3689693" y="648969"/>
                </a:lnTo>
                <a:lnTo>
                  <a:pt x="3595683" y="618490"/>
                </a:lnTo>
                <a:lnTo>
                  <a:pt x="3571518" y="612140"/>
                </a:lnTo>
                <a:lnTo>
                  <a:pt x="3522549" y="596899"/>
                </a:lnTo>
                <a:lnTo>
                  <a:pt x="3397422" y="565149"/>
                </a:lnTo>
                <a:lnTo>
                  <a:pt x="3295996" y="544829"/>
                </a:lnTo>
                <a:lnTo>
                  <a:pt x="3280265" y="544829"/>
                </a:lnTo>
                <a:lnTo>
                  <a:pt x="3265414" y="543559"/>
                </a:lnTo>
                <a:lnTo>
                  <a:pt x="3237974" y="543559"/>
                </a:lnTo>
                <a:lnTo>
                  <a:pt x="3225198" y="542290"/>
                </a:lnTo>
                <a:lnTo>
                  <a:pt x="3212927" y="542290"/>
                </a:lnTo>
                <a:lnTo>
                  <a:pt x="3167016" y="537209"/>
                </a:lnTo>
                <a:lnTo>
                  <a:pt x="3155862" y="534669"/>
                </a:lnTo>
                <a:lnTo>
                  <a:pt x="3144652" y="533399"/>
                </a:lnTo>
                <a:lnTo>
                  <a:pt x="3133290" y="530859"/>
                </a:lnTo>
                <a:lnTo>
                  <a:pt x="3121683" y="529590"/>
                </a:lnTo>
                <a:lnTo>
                  <a:pt x="3097360" y="524509"/>
                </a:lnTo>
                <a:lnTo>
                  <a:pt x="3073025" y="516889"/>
                </a:lnTo>
                <a:lnTo>
                  <a:pt x="3061124" y="511809"/>
                </a:lnTo>
                <a:lnTo>
                  <a:pt x="3037418" y="496569"/>
                </a:lnTo>
                <a:lnTo>
                  <a:pt x="3020076" y="483869"/>
                </a:lnTo>
                <a:lnTo>
                  <a:pt x="2973698" y="453389"/>
                </a:lnTo>
                <a:lnTo>
                  <a:pt x="2945484" y="434339"/>
                </a:lnTo>
                <a:lnTo>
                  <a:pt x="2881060" y="392430"/>
                </a:lnTo>
                <a:lnTo>
                  <a:pt x="2845673" y="368300"/>
                </a:lnTo>
                <a:lnTo>
                  <a:pt x="2808716" y="344169"/>
                </a:lnTo>
                <a:lnTo>
                  <a:pt x="2770602" y="320040"/>
                </a:lnTo>
                <a:lnTo>
                  <a:pt x="2692542" y="269240"/>
                </a:lnTo>
                <a:lnTo>
                  <a:pt x="2614781" y="220980"/>
                </a:lnTo>
                <a:lnTo>
                  <a:pt x="2577041" y="198119"/>
                </a:lnTo>
                <a:lnTo>
                  <a:pt x="2473310" y="137159"/>
                </a:lnTo>
                <a:lnTo>
                  <a:pt x="2468258" y="133350"/>
                </a:lnTo>
                <a:lnTo>
                  <a:pt x="2467900" y="128269"/>
                </a:lnTo>
                <a:lnTo>
                  <a:pt x="2472955" y="121919"/>
                </a:lnTo>
                <a:lnTo>
                  <a:pt x="2484139" y="113030"/>
                </a:lnTo>
                <a:lnTo>
                  <a:pt x="2502172" y="100330"/>
                </a:lnTo>
                <a:lnTo>
                  <a:pt x="2460898" y="85090"/>
                </a:lnTo>
                <a:lnTo>
                  <a:pt x="2396988" y="66040"/>
                </a:lnTo>
                <a:lnTo>
                  <a:pt x="2285289" y="40640"/>
                </a:lnTo>
                <a:lnTo>
                  <a:pt x="2238850" y="33019"/>
                </a:lnTo>
                <a:lnTo>
                  <a:pt x="2215263" y="30480"/>
                </a:lnTo>
                <a:lnTo>
                  <a:pt x="2191434" y="26669"/>
                </a:lnTo>
                <a:lnTo>
                  <a:pt x="2118515" y="19050"/>
                </a:lnTo>
                <a:lnTo>
                  <a:pt x="2093739" y="17780"/>
                </a:lnTo>
                <a:lnTo>
                  <a:pt x="2068733" y="15240"/>
                </a:lnTo>
                <a:lnTo>
                  <a:pt x="2043499" y="13969"/>
                </a:lnTo>
                <a:lnTo>
                  <a:pt x="1990358" y="12700"/>
                </a:lnTo>
                <a:lnTo>
                  <a:pt x="1935505" y="10159"/>
                </a:lnTo>
                <a:lnTo>
                  <a:pt x="1879160" y="8890"/>
                </a:lnTo>
                <a:lnTo>
                  <a:pt x="1821543" y="6350"/>
                </a:lnTo>
                <a:lnTo>
                  <a:pt x="1582752" y="1269"/>
                </a:lnTo>
                <a:lnTo>
                  <a:pt x="1522073" y="1269"/>
                </a:lnTo>
                <a:lnTo>
                  <a:pt x="1461440" y="0"/>
                </a:lnTo>
                <a:close/>
              </a:path>
            </a:pathLst>
          </a:custGeom>
          <a:solidFill>
            <a:srgbClr val="F5821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262324" y="5520147"/>
            <a:ext cx="490194" cy="774194"/>
          </a:xfrm>
          <a:custGeom>
            <a:avLst/>
            <a:gdLst/>
            <a:ahLst/>
            <a:cxnLst/>
            <a:rect l="l" t="t" r="r" b="b"/>
            <a:pathLst>
              <a:path w="490194" h="774194">
                <a:moveTo>
                  <a:pt x="477710" y="0"/>
                </a:moveTo>
                <a:lnTo>
                  <a:pt x="471093" y="0"/>
                </a:lnTo>
                <a:lnTo>
                  <a:pt x="422849" y="607"/>
                </a:lnTo>
                <a:lnTo>
                  <a:pt x="377531" y="2344"/>
                </a:lnTo>
                <a:lnTo>
                  <a:pt x="335089" y="5087"/>
                </a:lnTo>
                <a:lnTo>
                  <a:pt x="295474" y="8709"/>
                </a:lnTo>
                <a:lnTo>
                  <a:pt x="224533" y="18088"/>
                </a:lnTo>
                <a:lnTo>
                  <a:pt x="164316" y="29477"/>
                </a:lnTo>
                <a:lnTo>
                  <a:pt x="114434" y="41871"/>
                </a:lnTo>
                <a:lnTo>
                  <a:pt x="74497" y="54265"/>
                </a:lnTo>
                <a:lnTo>
                  <a:pt x="32383" y="70658"/>
                </a:lnTo>
                <a:lnTo>
                  <a:pt x="6387" y="83743"/>
                </a:lnTo>
                <a:lnTo>
                  <a:pt x="6387" y="306069"/>
                </a:lnTo>
                <a:lnTo>
                  <a:pt x="4021" y="356413"/>
                </a:lnTo>
                <a:lnTo>
                  <a:pt x="2061" y="401897"/>
                </a:lnTo>
                <a:lnTo>
                  <a:pt x="662" y="442953"/>
                </a:lnTo>
                <a:lnTo>
                  <a:pt x="0" y="478987"/>
                </a:lnTo>
                <a:lnTo>
                  <a:pt x="63" y="494557"/>
                </a:lnTo>
                <a:lnTo>
                  <a:pt x="1386" y="543884"/>
                </a:lnTo>
                <a:lnTo>
                  <a:pt x="7516" y="596960"/>
                </a:lnTo>
                <a:lnTo>
                  <a:pt x="19610" y="642704"/>
                </a:lnTo>
                <a:lnTo>
                  <a:pt x="38906" y="684572"/>
                </a:lnTo>
                <a:lnTo>
                  <a:pt x="66645" y="726023"/>
                </a:lnTo>
                <a:lnTo>
                  <a:pt x="104064" y="770516"/>
                </a:lnTo>
                <a:lnTo>
                  <a:pt x="107481" y="774194"/>
                </a:lnTo>
                <a:lnTo>
                  <a:pt x="112969" y="768444"/>
                </a:lnTo>
                <a:lnTo>
                  <a:pt x="132219" y="753204"/>
                </a:lnTo>
                <a:lnTo>
                  <a:pt x="178112" y="727804"/>
                </a:lnTo>
                <a:lnTo>
                  <a:pt x="234793" y="710024"/>
                </a:lnTo>
                <a:lnTo>
                  <a:pt x="303380" y="701134"/>
                </a:lnTo>
                <a:lnTo>
                  <a:pt x="342487" y="699864"/>
                </a:lnTo>
                <a:lnTo>
                  <a:pt x="411611" y="699864"/>
                </a:lnTo>
                <a:lnTo>
                  <a:pt x="409259" y="697837"/>
                </a:lnTo>
                <a:lnTo>
                  <a:pt x="366679" y="654965"/>
                </a:lnTo>
                <a:lnTo>
                  <a:pt x="339505" y="618967"/>
                </a:lnTo>
                <a:lnTo>
                  <a:pt x="318427" y="582169"/>
                </a:lnTo>
                <a:lnTo>
                  <a:pt x="302677" y="545772"/>
                </a:lnTo>
                <a:lnTo>
                  <a:pt x="287353" y="494557"/>
                </a:lnTo>
                <a:lnTo>
                  <a:pt x="279681" y="451002"/>
                </a:lnTo>
                <a:lnTo>
                  <a:pt x="276862" y="411854"/>
                </a:lnTo>
                <a:lnTo>
                  <a:pt x="276935" y="303098"/>
                </a:lnTo>
                <a:lnTo>
                  <a:pt x="313400" y="282985"/>
                </a:lnTo>
                <a:lnTo>
                  <a:pt x="355103" y="270388"/>
                </a:lnTo>
                <a:lnTo>
                  <a:pt x="405518" y="266833"/>
                </a:lnTo>
                <a:lnTo>
                  <a:pt x="489007" y="265956"/>
                </a:lnTo>
                <a:lnTo>
                  <a:pt x="490194" y="279"/>
                </a:lnTo>
                <a:lnTo>
                  <a:pt x="483730" y="253"/>
                </a:lnTo>
                <a:lnTo>
                  <a:pt x="477710" y="0"/>
                </a:lnTo>
                <a:close/>
              </a:path>
              <a:path w="490194" h="774194">
                <a:moveTo>
                  <a:pt x="411611" y="699864"/>
                </a:moveTo>
                <a:lnTo>
                  <a:pt x="381664" y="699864"/>
                </a:lnTo>
                <a:lnTo>
                  <a:pt x="415797" y="703472"/>
                </a:lnTo>
                <a:lnTo>
                  <a:pt x="411611" y="699864"/>
                </a:lnTo>
                <a:close/>
              </a:path>
            </a:pathLst>
          </a:custGeom>
          <a:solidFill>
            <a:srgbClr val="4C4D4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752709" y="5520144"/>
            <a:ext cx="484060" cy="979158"/>
          </a:xfrm>
          <a:custGeom>
            <a:avLst/>
            <a:gdLst/>
            <a:ahLst/>
            <a:cxnLst/>
            <a:rect l="l" t="t" r="r" b="b"/>
            <a:pathLst>
              <a:path w="484060" h="979158">
                <a:moveTo>
                  <a:pt x="483793" y="265887"/>
                </a:moveTo>
                <a:lnTo>
                  <a:pt x="4076" y="265887"/>
                </a:lnTo>
                <a:lnTo>
                  <a:pt x="29865" y="266279"/>
                </a:lnTo>
                <a:lnTo>
                  <a:pt x="53756" y="267390"/>
                </a:lnTo>
                <a:lnTo>
                  <a:pt x="95997" y="271373"/>
                </a:lnTo>
                <a:lnTo>
                  <a:pt x="146087" y="280264"/>
                </a:lnTo>
                <a:lnTo>
                  <a:pt x="189715" y="293409"/>
                </a:lnTo>
                <a:lnTo>
                  <a:pt x="210680" y="401942"/>
                </a:lnTo>
                <a:lnTo>
                  <a:pt x="211732" y="424328"/>
                </a:lnTo>
                <a:lnTo>
                  <a:pt x="212604" y="444556"/>
                </a:lnTo>
                <a:lnTo>
                  <a:pt x="213226" y="462810"/>
                </a:lnTo>
                <a:lnTo>
                  <a:pt x="213478" y="476462"/>
                </a:lnTo>
                <a:lnTo>
                  <a:pt x="213446" y="494186"/>
                </a:lnTo>
                <a:lnTo>
                  <a:pt x="207860" y="541771"/>
                </a:lnTo>
                <a:lnTo>
                  <a:pt x="190567" y="579385"/>
                </a:lnTo>
                <a:lnTo>
                  <a:pt x="157162" y="619329"/>
                </a:lnTo>
                <a:lnTo>
                  <a:pt x="118884" y="658215"/>
                </a:lnTo>
                <a:lnTo>
                  <a:pt x="86333" y="686654"/>
                </a:lnTo>
                <a:lnTo>
                  <a:pt x="44254" y="711955"/>
                </a:lnTo>
                <a:lnTo>
                  <a:pt x="7119" y="723631"/>
                </a:lnTo>
                <a:lnTo>
                  <a:pt x="4291" y="723991"/>
                </a:lnTo>
                <a:lnTo>
                  <a:pt x="18039" y="729078"/>
                </a:lnTo>
                <a:lnTo>
                  <a:pt x="65248" y="758288"/>
                </a:lnTo>
                <a:lnTo>
                  <a:pt x="103045" y="793848"/>
                </a:lnTo>
                <a:lnTo>
                  <a:pt x="132456" y="837028"/>
                </a:lnTo>
                <a:lnTo>
                  <a:pt x="154508" y="886558"/>
                </a:lnTo>
                <a:lnTo>
                  <a:pt x="170272" y="940128"/>
                </a:lnTo>
                <a:lnTo>
                  <a:pt x="177617" y="979158"/>
                </a:lnTo>
                <a:lnTo>
                  <a:pt x="189116" y="968856"/>
                </a:lnTo>
                <a:lnTo>
                  <a:pt x="219298" y="940128"/>
                </a:lnTo>
                <a:lnTo>
                  <a:pt x="277304" y="882459"/>
                </a:lnTo>
                <a:lnTo>
                  <a:pt x="309027" y="848007"/>
                </a:lnTo>
                <a:lnTo>
                  <a:pt x="337342" y="811980"/>
                </a:lnTo>
                <a:lnTo>
                  <a:pt x="362442" y="774738"/>
                </a:lnTo>
                <a:lnTo>
                  <a:pt x="384518" y="736644"/>
                </a:lnTo>
                <a:lnTo>
                  <a:pt x="403764" y="698058"/>
                </a:lnTo>
                <a:lnTo>
                  <a:pt x="420372" y="659342"/>
                </a:lnTo>
                <a:lnTo>
                  <a:pt x="434534" y="620857"/>
                </a:lnTo>
                <a:lnTo>
                  <a:pt x="446445" y="582965"/>
                </a:lnTo>
                <a:lnTo>
                  <a:pt x="456295" y="546028"/>
                </a:lnTo>
                <a:lnTo>
                  <a:pt x="470587" y="476462"/>
                </a:lnTo>
                <a:lnTo>
                  <a:pt x="478951" y="415050"/>
                </a:lnTo>
                <a:lnTo>
                  <a:pt x="482928" y="364684"/>
                </a:lnTo>
                <a:lnTo>
                  <a:pt x="484060" y="328255"/>
                </a:lnTo>
                <a:lnTo>
                  <a:pt x="484040" y="316171"/>
                </a:lnTo>
                <a:lnTo>
                  <a:pt x="483887" y="308655"/>
                </a:lnTo>
                <a:lnTo>
                  <a:pt x="483793" y="265887"/>
                </a:lnTo>
                <a:close/>
              </a:path>
              <a:path w="484060" h="979158">
                <a:moveTo>
                  <a:pt x="12496" y="0"/>
                </a:moveTo>
                <a:lnTo>
                  <a:pt x="6464" y="254"/>
                </a:lnTo>
                <a:lnTo>
                  <a:pt x="0" y="279"/>
                </a:lnTo>
                <a:lnTo>
                  <a:pt x="0" y="265950"/>
                </a:lnTo>
                <a:lnTo>
                  <a:pt x="4076" y="265887"/>
                </a:lnTo>
                <a:lnTo>
                  <a:pt x="483793" y="265887"/>
                </a:lnTo>
                <a:lnTo>
                  <a:pt x="483793" y="83743"/>
                </a:lnTo>
                <a:lnTo>
                  <a:pt x="447362" y="61049"/>
                </a:lnTo>
                <a:lnTo>
                  <a:pt x="401602" y="35329"/>
                </a:lnTo>
                <a:lnTo>
                  <a:pt x="358142" y="18088"/>
                </a:lnTo>
                <a:lnTo>
                  <a:pt x="307571" y="7631"/>
                </a:lnTo>
                <a:lnTo>
                  <a:pt x="265261" y="3590"/>
                </a:lnTo>
                <a:lnTo>
                  <a:pt x="212820" y="1308"/>
                </a:lnTo>
                <a:lnTo>
                  <a:pt x="147461" y="282"/>
                </a:lnTo>
                <a:lnTo>
                  <a:pt x="12496" y="0"/>
                </a:lnTo>
                <a:close/>
              </a:path>
            </a:pathLst>
          </a:custGeom>
          <a:solidFill>
            <a:srgbClr val="4C4D4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110992" y="4433356"/>
            <a:ext cx="206451" cy="480364"/>
          </a:xfrm>
          <a:custGeom>
            <a:avLst/>
            <a:gdLst/>
            <a:ahLst/>
            <a:cxnLst/>
            <a:rect l="l" t="t" r="r" b="b"/>
            <a:pathLst>
              <a:path w="206451" h="480364">
                <a:moveTo>
                  <a:pt x="0" y="0"/>
                </a:moveTo>
                <a:lnTo>
                  <a:pt x="0" y="438302"/>
                </a:lnTo>
                <a:lnTo>
                  <a:pt x="2351" y="452482"/>
                </a:lnTo>
                <a:lnTo>
                  <a:pt x="8933" y="464607"/>
                </a:lnTo>
                <a:lnTo>
                  <a:pt x="19031" y="473818"/>
                </a:lnTo>
                <a:lnTo>
                  <a:pt x="31936" y="479257"/>
                </a:lnTo>
                <a:lnTo>
                  <a:pt x="164630" y="480364"/>
                </a:lnTo>
                <a:lnTo>
                  <a:pt x="179058" y="478001"/>
                </a:lnTo>
                <a:lnTo>
                  <a:pt x="191123" y="471385"/>
                </a:lnTo>
                <a:lnTo>
                  <a:pt x="200129" y="461227"/>
                </a:lnTo>
                <a:lnTo>
                  <a:pt x="205380" y="448240"/>
                </a:lnTo>
                <a:lnTo>
                  <a:pt x="206451" y="201498"/>
                </a:lnTo>
                <a:lnTo>
                  <a:pt x="0" y="0"/>
                </a:lnTo>
                <a:close/>
              </a:path>
            </a:pathLst>
          </a:custGeom>
          <a:solidFill>
            <a:srgbClr val="454749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110992" y="4433356"/>
            <a:ext cx="206451" cy="480364"/>
          </a:xfrm>
          <a:custGeom>
            <a:avLst/>
            <a:gdLst/>
            <a:ahLst/>
            <a:cxnLst/>
            <a:rect l="l" t="t" r="r" b="b"/>
            <a:pathLst>
              <a:path w="206451" h="480364">
                <a:moveTo>
                  <a:pt x="0" y="0"/>
                </a:moveTo>
                <a:lnTo>
                  <a:pt x="0" y="438302"/>
                </a:lnTo>
                <a:lnTo>
                  <a:pt x="2351" y="452482"/>
                </a:lnTo>
                <a:lnTo>
                  <a:pt x="8933" y="464607"/>
                </a:lnTo>
                <a:lnTo>
                  <a:pt x="19031" y="473818"/>
                </a:lnTo>
                <a:lnTo>
                  <a:pt x="31936" y="479257"/>
                </a:lnTo>
                <a:lnTo>
                  <a:pt x="164630" y="480364"/>
                </a:lnTo>
                <a:lnTo>
                  <a:pt x="179058" y="478001"/>
                </a:lnTo>
                <a:lnTo>
                  <a:pt x="191123" y="471385"/>
                </a:lnTo>
                <a:lnTo>
                  <a:pt x="200129" y="461227"/>
                </a:lnTo>
                <a:lnTo>
                  <a:pt x="205380" y="448240"/>
                </a:lnTo>
                <a:lnTo>
                  <a:pt x="206451" y="201498"/>
                </a:lnTo>
                <a:lnTo>
                  <a:pt x="0" y="0"/>
                </a:lnTo>
                <a:close/>
              </a:path>
            </a:pathLst>
          </a:custGeom>
          <a:ln w="7975">
            <a:solidFill>
              <a:srgbClr val="CCCED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433930" y="4433356"/>
            <a:ext cx="206438" cy="480364"/>
          </a:xfrm>
          <a:custGeom>
            <a:avLst/>
            <a:gdLst/>
            <a:ahLst/>
            <a:cxnLst/>
            <a:rect l="l" t="t" r="r" b="b"/>
            <a:pathLst>
              <a:path w="206438" h="480364">
                <a:moveTo>
                  <a:pt x="206438" y="0"/>
                </a:moveTo>
                <a:lnTo>
                  <a:pt x="0" y="201498"/>
                </a:lnTo>
                <a:lnTo>
                  <a:pt x="1063" y="448223"/>
                </a:lnTo>
                <a:lnTo>
                  <a:pt x="6301" y="461217"/>
                </a:lnTo>
                <a:lnTo>
                  <a:pt x="15295" y="471380"/>
                </a:lnTo>
                <a:lnTo>
                  <a:pt x="27356" y="477999"/>
                </a:lnTo>
                <a:lnTo>
                  <a:pt x="41795" y="480364"/>
                </a:lnTo>
                <a:lnTo>
                  <a:pt x="174494" y="479253"/>
                </a:lnTo>
                <a:lnTo>
                  <a:pt x="187399" y="473811"/>
                </a:lnTo>
                <a:lnTo>
                  <a:pt x="197500" y="464600"/>
                </a:lnTo>
                <a:lnTo>
                  <a:pt x="204085" y="452478"/>
                </a:lnTo>
                <a:lnTo>
                  <a:pt x="206438" y="438302"/>
                </a:lnTo>
                <a:lnTo>
                  <a:pt x="206438" y="0"/>
                </a:lnTo>
                <a:close/>
              </a:path>
            </a:pathLst>
          </a:custGeom>
          <a:solidFill>
            <a:srgbClr val="454749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433930" y="4433356"/>
            <a:ext cx="206438" cy="480364"/>
          </a:xfrm>
          <a:custGeom>
            <a:avLst/>
            <a:gdLst/>
            <a:ahLst/>
            <a:cxnLst/>
            <a:rect l="l" t="t" r="r" b="b"/>
            <a:pathLst>
              <a:path w="206438" h="480364">
                <a:moveTo>
                  <a:pt x="206438" y="0"/>
                </a:moveTo>
                <a:lnTo>
                  <a:pt x="206438" y="438302"/>
                </a:lnTo>
                <a:lnTo>
                  <a:pt x="204085" y="452478"/>
                </a:lnTo>
                <a:lnTo>
                  <a:pt x="197500" y="464600"/>
                </a:lnTo>
                <a:lnTo>
                  <a:pt x="187399" y="473811"/>
                </a:lnTo>
                <a:lnTo>
                  <a:pt x="174494" y="479253"/>
                </a:lnTo>
                <a:lnTo>
                  <a:pt x="41795" y="480364"/>
                </a:lnTo>
                <a:lnTo>
                  <a:pt x="27356" y="477999"/>
                </a:lnTo>
                <a:lnTo>
                  <a:pt x="15295" y="471380"/>
                </a:lnTo>
                <a:lnTo>
                  <a:pt x="6301" y="461217"/>
                </a:lnTo>
                <a:lnTo>
                  <a:pt x="1063" y="448223"/>
                </a:lnTo>
                <a:lnTo>
                  <a:pt x="0" y="201498"/>
                </a:lnTo>
                <a:lnTo>
                  <a:pt x="206438" y="0"/>
                </a:lnTo>
                <a:close/>
              </a:path>
            </a:pathLst>
          </a:custGeom>
          <a:ln w="7975">
            <a:solidFill>
              <a:srgbClr val="CCCED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084670" y="3480805"/>
            <a:ext cx="1582026" cy="1194828"/>
          </a:xfrm>
          <a:custGeom>
            <a:avLst/>
            <a:gdLst/>
            <a:ahLst/>
            <a:cxnLst/>
            <a:rect l="l" t="t" r="r" b="b"/>
            <a:pathLst>
              <a:path w="1582026" h="1194828">
                <a:moveTo>
                  <a:pt x="297596" y="42068"/>
                </a:moveTo>
                <a:lnTo>
                  <a:pt x="260532" y="67531"/>
                </a:lnTo>
                <a:lnTo>
                  <a:pt x="231495" y="103887"/>
                </a:lnTo>
                <a:lnTo>
                  <a:pt x="200728" y="151469"/>
                </a:lnTo>
                <a:lnTo>
                  <a:pt x="179826" y="187915"/>
                </a:lnTo>
                <a:lnTo>
                  <a:pt x="159011" y="227082"/>
                </a:lnTo>
                <a:lnTo>
                  <a:pt x="138624" y="268065"/>
                </a:lnTo>
                <a:lnTo>
                  <a:pt x="119009" y="309955"/>
                </a:lnTo>
                <a:lnTo>
                  <a:pt x="100507" y="351846"/>
                </a:lnTo>
                <a:lnTo>
                  <a:pt x="83460" y="392830"/>
                </a:lnTo>
                <a:lnTo>
                  <a:pt x="69165" y="429356"/>
                </a:lnTo>
                <a:lnTo>
                  <a:pt x="53474" y="471749"/>
                </a:lnTo>
                <a:lnTo>
                  <a:pt x="41180" y="510083"/>
                </a:lnTo>
                <a:lnTo>
                  <a:pt x="30346" y="551532"/>
                </a:lnTo>
                <a:lnTo>
                  <a:pt x="21640" y="596701"/>
                </a:lnTo>
                <a:lnTo>
                  <a:pt x="17570" y="634924"/>
                </a:lnTo>
                <a:lnTo>
                  <a:pt x="16440" y="678359"/>
                </a:lnTo>
                <a:lnTo>
                  <a:pt x="16846" y="694226"/>
                </a:lnTo>
                <a:lnTo>
                  <a:pt x="17689" y="710870"/>
                </a:lnTo>
                <a:lnTo>
                  <a:pt x="9650" y="727358"/>
                </a:lnTo>
                <a:lnTo>
                  <a:pt x="4300" y="740135"/>
                </a:lnTo>
                <a:lnTo>
                  <a:pt x="1234" y="750480"/>
                </a:lnTo>
                <a:lnTo>
                  <a:pt x="49" y="759670"/>
                </a:lnTo>
                <a:lnTo>
                  <a:pt x="0" y="811225"/>
                </a:lnTo>
                <a:lnTo>
                  <a:pt x="1789" y="826040"/>
                </a:lnTo>
                <a:lnTo>
                  <a:pt x="7181" y="835993"/>
                </a:lnTo>
                <a:lnTo>
                  <a:pt x="4714" y="845629"/>
                </a:lnTo>
                <a:lnTo>
                  <a:pt x="10442" y="891057"/>
                </a:lnTo>
                <a:lnTo>
                  <a:pt x="21706" y="932634"/>
                </a:lnTo>
                <a:lnTo>
                  <a:pt x="37534" y="988732"/>
                </a:lnTo>
                <a:lnTo>
                  <a:pt x="56416" y="1054244"/>
                </a:lnTo>
                <a:lnTo>
                  <a:pt x="70213" y="1095114"/>
                </a:lnTo>
                <a:lnTo>
                  <a:pt x="93093" y="1140893"/>
                </a:lnTo>
                <a:lnTo>
                  <a:pt x="118430" y="1170638"/>
                </a:lnTo>
                <a:lnTo>
                  <a:pt x="155714" y="1190416"/>
                </a:lnTo>
                <a:lnTo>
                  <a:pt x="198258" y="1194636"/>
                </a:lnTo>
                <a:lnTo>
                  <a:pt x="790981" y="1194828"/>
                </a:lnTo>
                <a:lnTo>
                  <a:pt x="1359534" y="1194828"/>
                </a:lnTo>
                <a:lnTo>
                  <a:pt x="1403023" y="1193873"/>
                </a:lnTo>
                <a:lnTo>
                  <a:pt x="1444614" y="1183091"/>
                </a:lnTo>
                <a:lnTo>
                  <a:pt x="1480932" y="1152708"/>
                </a:lnTo>
                <a:lnTo>
                  <a:pt x="1504570" y="1113108"/>
                </a:lnTo>
                <a:lnTo>
                  <a:pt x="1518558" y="1077162"/>
                </a:lnTo>
                <a:lnTo>
                  <a:pt x="1529307" y="1040461"/>
                </a:lnTo>
                <a:lnTo>
                  <a:pt x="1548152" y="975291"/>
                </a:lnTo>
                <a:lnTo>
                  <a:pt x="1559579" y="934972"/>
                </a:lnTo>
                <a:lnTo>
                  <a:pt x="1570577" y="894835"/>
                </a:lnTo>
                <a:lnTo>
                  <a:pt x="1577773" y="859412"/>
                </a:lnTo>
                <a:lnTo>
                  <a:pt x="1577236" y="847696"/>
                </a:lnTo>
                <a:lnTo>
                  <a:pt x="1574457" y="838897"/>
                </a:lnTo>
                <a:lnTo>
                  <a:pt x="1579563" y="828596"/>
                </a:lnTo>
                <a:lnTo>
                  <a:pt x="1581917" y="815473"/>
                </a:lnTo>
                <a:lnTo>
                  <a:pt x="1582026" y="762088"/>
                </a:lnTo>
                <a:lnTo>
                  <a:pt x="1581110" y="752213"/>
                </a:lnTo>
                <a:lnTo>
                  <a:pt x="1577998" y="741729"/>
                </a:lnTo>
                <a:lnTo>
                  <a:pt x="1572140" y="729474"/>
                </a:lnTo>
                <a:lnTo>
                  <a:pt x="1571786" y="710870"/>
                </a:lnTo>
                <a:lnTo>
                  <a:pt x="1569211" y="661540"/>
                </a:lnTo>
                <a:lnTo>
                  <a:pt x="1564681" y="619314"/>
                </a:lnTo>
                <a:lnTo>
                  <a:pt x="1556419" y="571856"/>
                </a:lnTo>
                <a:lnTo>
                  <a:pt x="1546633" y="531317"/>
                </a:lnTo>
                <a:lnTo>
                  <a:pt x="1536025" y="494344"/>
                </a:lnTo>
                <a:lnTo>
                  <a:pt x="1519440" y="446941"/>
                </a:lnTo>
                <a:lnTo>
                  <a:pt x="1500268" y="397286"/>
                </a:lnTo>
                <a:lnTo>
                  <a:pt x="1482744" y="355048"/>
                </a:lnTo>
                <a:lnTo>
                  <a:pt x="1463899" y="312198"/>
                </a:lnTo>
                <a:lnTo>
                  <a:pt x="1444085" y="269631"/>
                </a:lnTo>
                <a:lnTo>
                  <a:pt x="1423651" y="228243"/>
                </a:lnTo>
                <a:lnTo>
                  <a:pt x="1402949" y="188928"/>
                </a:lnTo>
                <a:lnTo>
                  <a:pt x="1382330" y="152583"/>
                </a:lnTo>
                <a:lnTo>
                  <a:pt x="1362143" y="120102"/>
                </a:lnTo>
                <a:lnTo>
                  <a:pt x="1333442" y="80586"/>
                </a:lnTo>
                <a:lnTo>
                  <a:pt x="1300926" y="51904"/>
                </a:lnTo>
                <a:lnTo>
                  <a:pt x="1293395" y="49968"/>
                </a:lnTo>
                <a:lnTo>
                  <a:pt x="1266003" y="49968"/>
                </a:lnTo>
                <a:lnTo>
                  <a:pt x="1258506" y="45595"/>
                </a:lnTo>
                <a:lnTo>
                  <a:pt x="326628" y="45595"/>
                </a:lnTo>
                <a:lnTo>
                  <a:pt x="309419" y="42827"/>
                </a:lnTo>
                <a:lnTo>
                  <a:pt x="297596" y="42068"/>
                </a:lnTo>
                <a:close/>
              </a:path>
              <a:path w="1582026" h="1194828">
                <a:moveTo>
                  <a:pt x="1286532" y="48204"/>
                </a:moveTo>
                <a:lnTo>
                  <a:pt x="1274341" y="48315"/>
                </a:lnTo>
                <a:lnTo>
                  <a:pt x="1266003" y="49968"/>
                </a:lnTo>
                <a:lnTo>
                  <a:pt x="1293395" y="49968"/>
                </a:lnTo>
                <a:lnTo>
                  <a:pt x="1286532" y="48204"/>
                </a:lnTo>
                <a:close/>
              </a:path>
              <a:path w="1582026" h="1194828">
                <a:moveTo>
                  <a:pt x="792010" y="0"/>
                </a:moveTo>
                <a:lnTo>
                  <a:pt x="743536" y="148"/>
                </a:lnTo>
                <a:lnTo>
                  <a:pt x="656328" y="1406"/>
                </a:lnTo>
                <a:lnTo>
                  <a:pt x="595947" y="3278"/>
                </a:lnTo>
                <a:lnTo>
                  <a:pt x="539887" y="6029"/>
                </a:lnTo>
                <a:lnTo>
                  <a:pt x="471885" y="11195"/>
                </a:lnTo>
                <a:lnTo>
                  <a:pt x="425959" y="16291"/>
                </a:lnTo>
                <a:lnTo>
                  <a:pt x="385174" y="22905"/>
                </a:lnTo>
                <a:lnTo>
                  <a:pt x="348736" y="34098"/>
                </a:lnTo>
                <a:lnTo>
                  <a:pt x="326628" y="45595"/>
                </a:lnTo>
                <a:lnTo>
                  <a:pt x="1258506" y="45595"/>
                </a:lnTo>
                <a:lnTo>
                  <a:pt x="1219986" y="28910"/>
                </a:lnTo>
                <a:lnTo>
                  <a:pt x="1182648" y="20154"/>
                </a:lnTo>
                <a:lnTo>
                  <a:pt x="1133461" y="13950"/>
                </a:lnTo>
                <a:lnTo>
                  <a:pt x="1081312" y="9046"/>
                </a:lnTo>
                <a:lnTo>
                  <a:pt x="1006774" y="4333"/>
                </a:lnTo>
                <a:lnTo>
                  <a:pt x="946817" y="2019"/>
                </a:lnTo>
                <a:lnTo>
                  <a:pt x="861031" y="345"/>
                </a:lnTo>
                <a:lnTo>
                  <a:pt x="792010" y="0"/>
                </a:lnTo>
                <a:close/>
              </a:path>
            </a:pathLst>
          </a:custGeom>
          <a:solidFill>
            <a:srgbClr val="F5821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180937" y="4425145"/>
            <a:ext cx="208140" cy="476631"/>
          </a:xfrm>
          <a:custGeom>
            <a:avLst/>
            <a:gdLst/>
            <a:ahLst/>
            <a:cxnLst/>
            <a:rect l="l" t="t" r="r" b="b"/>
            <a:pathLst>
              <a:path w="208140" h="476630">
                <a:moveTo>
                  <a:pt x="0" y="0"/>
                </a:moveTo>
                <a:lnTo>
                  <a:pt x="0" y="434670"/>
                </a:lnTo>
                <a:lnTo>
                  <a:pt x="2357" y="448777"/>
                </a:lnTo>
                <a:lnTo>
                  <a:pt x="8956" y="460844"/>
                </a:lnTo>
                <a:lnTo>
                  <a:pt x="19087" y="470027"/>
                </a:lnTo>
                <a:lnTo>
                  <a:pt x="32040" y="475481"/>
                </a:lnTo>
                <a:lnTo>
                  <a:pt x="166027" y="476631"/>
                </a:lnTo>
                <a:lnTo>
                  <a:pt x="180524" y="474287"/>
                </a:lnTo>
                <a:lnTo>
                  <a:pt x="192655" y="467721"/>
                </a:lnTo>
                <a:lnTo>
                  <a:pt x="201724" y="457633"/>
                </a:lnTo>
                <a:lnTo>
                  <a:pt x="207033" y="444722"/>
                </a:lnTo>
                <a:lnTo>
                  <a:pt x="208140" y="303542"/>
                </a:lnTo>
                <a:lnTo>
                  <a:pt x="0" y="0"/>
                </a:lnTo>
                <a:close/>
              </a:path>
            </a:pathLst>
          </a:custGeom>
          <a:solidFill>
            <a:srgbClr val="454749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520307" y="4425145"/>
            <a:ext cx="208165" cy="476631"/>
          </a:xfrm>
          <a:custGeom>
            <a:avLst/>
            <a:gdLst/>
            <a:ahLst/>
            <a:cxnLst/>
            <a:rect l="l" t="t" r="r" b="b"/>
            <a:pathLst>
              <a:path w="208165" h="476630">
                <a:moveTo>
                  <a:pt x="208165" y="0"/>
                </a:moveTo>
                <a:lnTo>
                  <a:pt x="0" y="303542"/>
                </a:lnTo>
                <a:lnTo>
                  <a:pt x="1113" y="444747"/>
                </a:lnTo>
                <a:lnTo>
                  <a:pt x="6430" y="457649"/>
                </a:lnTo>
                <a:lnTo>
                  <a:pt x="15506" y="467729"/>
                </a:lnTo>
                <a:lnTo>
                  <a:pt x="27645" y="474289"/>
                </a:lnTo>
                <a:lnTo>
                  <a:pt x="42151" y="476631"/>
                </a:lnTo>
                <a:lnTo>
                  <a:pt x="176128" y="475485"/>
                </a:lnTo>
                <a:lnTo>
                  <a:pt x="189079" y="470033"/>
                </a:lnTo>
                <a:lnTo>
                  <a:pt x="199209" y="460850"/>
                </a:lnTo>
                <a:lnTo>
                  <a:pt x="205808" y="448781"/>
                </a:lnTo>
                <a:lnTo>
                  <a:pt x="208165" y="434670"/>
                </a:lnTo>
                <a:lnTo>
                  <a:pt x="208165" y="0"/>
                </a:lnTo>
                <a:close/>
              </a:path>
            </a:pathLst>
          </a:custGeom>
          <a:solidFill>
            <a:srgbClr val="454749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163721" y="3468846"/>
            <a:ext cx="1581885" cy="1259946"/>
          </a:xfrm>
          <a:custGeom>
            <a:avLst/>
            <a:gdLst/>
            <a:ahLst/>
            <a:cxnLst/>
            <a:rect l="l" t="t" r="r" b="b"/>
            <a:pathLst>
              <a:path w="1581885" h="1259946">
                <a:moveTo>
                  <a:pt x="790915" y="0"/>
                </a:moveTo>
                <a:lnTo>
                  <a:pt x="740677" y="257"/>
                </a:lnTo>
                <a:lnTo>
                  <a:pt x="693715" y="1016"/>
                </a:lnTo>
                <a:lnTo>
                  <a:pt x="649914" y="2254"/>
                </a:lnTo>
                <a:lnTo>
                  <a:pt x="609159" y="3950"/>
                </a:lnTo>
                <a:lnTo>
                  <a:pt x="536334" y="8634"/>
                </a:lnTo>
                <a:lnTo>
                  <a:pt x="474326" y="14898"/>
                </a:lnTo>
                <a:lnTo>
                  <a:pt x="422221" y="22571"/>
                </a:lnTo>
                <a:lnTo>
                  <a:pt x="379106" y="31483"/>
                </a:lnTo>
                <a:lnTo>
                  <a:pt x="329293" y="46805"/>
                </a:lnTo>
                <a:lnTo>
                  <a:pt x="294568" y="63962"/>
                </a:lnTo>
                <a:lnTo>
                  <a:pt x="262624" y="93306"/>
                </a:lnTo>
                <a:lnTo>
                  <a:pt x="233706" y="135481"/>
                </a:lnTo>
                <a:lnTo>
                  <a:pt x="211784" y="173223"/>
                </a:lnTo>
                <a:lnTo>
                  <a:pt x="188529" y="217606"/>
                </a:lnTo>
                <a:lnTo>
                  <a:pt x="164616" y="267722"/>
                </a:lnTo>
                <a:lnTo>
                  <a:pt x="140714" y="322666"/>
                </a:lnTo>
                <a:lnTo>
                  <a:pt x="117496" y="381530"/>
                </a:lnTo>
                <a:lnTo>
                  <a:pt x="95634" y="443407"/>
                </a:lnTo>
                <a:lnTo>
                  <a:pt x="75800" y="507389"/>
                </a:lnTo>
                <a:lnTo>
                  <a:pt x="66853" y="539886"/>
                </a:lnTo>
                <a:lnTo>
                  <a:pt x="63186" y="548715"/>
                </a:lnTo>
                <a:lnTo>
                  <a:pt x="58855" y="558455"/>
                </a:lnTo>
                <a:lnTo>
                  <a:pt x="48841" y="580273"/>
                </a:lnTo>
                <a:lnTo>
                  <a:pt x="43476" y="592150"/>
                </a:lnTo>
                <a:lnTo>
                  <a:pt x="27873" y="630463"/>
                </a:lnTo>
                <a:lnTo>
                  <a:pt x="16358" y="670701"/>
                </a:lnTo>
                <a:lnTo>
                  <a:pt x="13083" y="697268"/>
                </a:lnTo>
                <a:lnTo>
                  <a:pt x="13245" y="710175"/>
                </a:lnTo>
                <a:lnTo>
                  <a:pt x="8399" y="719697"/>
                </a:lnTo>
                <a:lnTo>
                  <a:pt x="1099" y="758541"/>
                </a:lnTo>
                <a:lnTo>
                  <a:pt x="0" y="802492"/>
                </a:lnTo>
                <a:lnTo>
                  <a:pt x="223" y="812432"/>
                </a:lnTo>
                <a:lnTo>
                  <a:pt x="5269" y="858588"/>
                </a:lnTo>
                <a:lnTo>
                  <a:pt x="14335" y="903465"/>
                </a:lnTo>
                <a:lnTo>
                  <a:pt x="14221" y="919844"/>
                </a:lnTo>
                <a:lnTo>
                  <a:pt x="17939" y="972310"/>
                </a:lnTo>
                <a:lnTo>
                  <a:pt x="26918" y="1027344"/>
                </a:lnTo>
                <a:lnTo>
                  <a:pt x="40092" y="1081828"/>
                </a:lnTo>
                <a:lnTo>
                  <a:pt x="56397" y="1132647"/>
                </a:lnTo>
                <a:lnTo>
                  <a:pt x="74769" y="1176681"/>
                </a:lnTo>
                <a:lnTo>
                  <a:pt x="94143" y="1210815"/>
                </a:lnTo>
                <a:lnTo>
                  <a:pt x="123880" y="1235610"/>
                </a:lnTo>
                <a:lnTo>
                  <a:pt x="168928" y="1251322"/>
                </a:lnTo>
                <a:lnTo>
                  <a:pt x="208345" y="1258628"/>
                </a:lnTo>
                <a:lnTo>
                  <a:pt x="1089844" y="1259946"/>
                </a:lnTo>
                <a:lnTo>
                  <a:pt x="1361546" y="1259811"/>
                </a:lnTo>
                <a:lnTo>
                  <a:pt x="1402928" y="1253640"/>
                </a:lnTo>
                <a:lnTo>
                  <a:pt x="1448467" y="1240007"/>
                </a:lnTo>
                <a:lnTo>
                  <a:pt x="1484093" y="1216380"/>
                </a:lnTo>
                <a:lnTo>
                  <a:pt x="1508639" y="1175056"/>
                </a:lnTo>
                <a:lnTo>
                  <a:pt x="1526418" y="1131526"/>
                </a:lnTo>
                <a:lnTo>
                  <a:pt x="1542439" y="1080637"/>
                </a:lnTo>
                <a:lnTo>
                  <a:pt x="1555608" y="1025439"/>
                </a:lnTo>
                <a:lnTo>
                  <a:pt x="1562262" y="987752"/>
                </a:lnTo>
                <a:lnTo>
                  <a:pt x="1568244" y="932146"/>
                </a:lnTo>
                <a:lnTo>
                  <a:pt x="1569094" y="897009"/>
                </a:lnTo>
                <a:lnTo>
                  <a:pt x="1572362" y="881811"/>
                </a:lnTo>
                <a:lnTo>
                  <a:pt x="1579073" y="842199"/>
                </a:lnTo>
                <a:lnTo>
                  <a:pt x="1581885" y="802492"/>
                </a:lnTo>
                <a:lnTo>
                  <a:pt x="1581880" y="784108"/>
                </a:lnTo>
                <a:lnTo>
                  <a:pt x="1579349" y="742109"/>
                </a:lnTo>
                <a:lnTo>
                  <a:pt x="1563605" y="697862"/>
                </a:lnTo>
                <a:lnTo>
                  <a:pt x="1564177" y="685708"/>
                </a:lnTo>
                <a:lnTo>
                  <a:pt x="1558366" y="647243"/>
                </a:lnTo>
                <a:lnTo>
                  <a:pt x="1545094" y="608281"/>
                </a:lnTo>
                <a:lnTo>
                  <a:pt x="1529285" y="572046"/>
                </a:lnTo>
                <a:lnTo>
                  <a:pt x="1524302" y="561132"/>
                </a:lnTo>
                <a:lnTo>
                  <a:pt x="1519767" y="550998"/>
                </a:lnTo>
                <a:lnTo>
                  <a:pt x="1515862" y="541765"/>
                </a:lnTo>
                <a:lnTo>
                  <a:pt x="1512770" y="533552"/>
                </a:lnTo>
                <a:lnTo>
                  <a:pt x="1504161" y="501958"/>
                </a:lnTo>
                <a:lnTo>
                  <a:pt x="1494843" y="470574"/>
                </a:lnTo>
                <a:lnTo>
                  <a:pt x="1474424" y="408905"/>
                </a:lnTo>
                <a:lnTo>
                  <a:pt x="1452197" y="349492"/>
                </a:lnTo>
                <a:lnTo>
                  <a:pt x="1428850" y="293279"/>
                </a:lnTo>
                <a:lnTo>
                  <a:pt x="1405069" y="241212"/>
                </a:lnTo>
                <a:lnTo>
                  <a:pt x="1381540" y="194235"/>
                </a:lnTo>
                <a:lnTo>
                  <a:pt x="1358949" y="153294"/>
                </a:lnTo>
                <a:lnTo>
                  <a:pt x="1337981" y="119334"/>
                </a:lnTo>
                <a:lnTo>
                  <a:pt x="1311077" y="83550"/>
                </a:lnTo>
                <a:lnTo>
                  <a:pt x="1277296" y="58075"/>
                </a:lnTo>
                <a:lnTo>
                  <a:pt x="1237889" y="41466"/>
                </a:lnTo>
                <a:lnTo>
                  <a:pt x="1182362" y="26883"/>
                </a:lnTo>
                <a:lnTo>
                  <a:pt x="1134867" y="18569"/>
                </a:lnTo>
                <a:lnTo>
                  <a:pt x="1077924" y="11579"/>
                </a:lnTo>
                <a:lnTo>
                  <a:pt x="1010621" y="6084"/>
                </a:lnTo>
                <a:lnTo>
                  <a:pt x="932043" y="2254"/>
                </a:lnTo>
                <a:lnTo>
                  <a:pt x="888242" y="1016"/>
                </a:lnTo>
                <a:lnTo>
                  <a:pt x="841279" y="257"/>
                </a:lnTo>
                <a:lnTo>
                  <a:pt x="790915" y="0"/>
                </a:lnTo>
                <a:close/>
              </a:path>
            </a:pathLst>
          </a:custGeom>
          <a:solidFill>
            <a:srgbClr val="F5821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833708" y="5924442"/>
            <a:ext cx="235352" cy="52272"/>
          </a:xfrm>
          <a:custGeom>
            <a:avLst/>
            <a:gdLst/>
            <a:ahLst/>
            <a:cxnLst/>
            <a:rect l="l" t="t" r="r" b="b"/>
            <a:pathLst>
              <a:path w="235352" h="52272">
                <a:moveTo>
                  <a:pt x="135569" y="0"/>
                </a:moveTo>
                <a:lnTo>
                  <a:pt x="93166" y="14413"/>
                </a:lnTo>
                <a:lnTo>
                  <a:pt x="49090" y="18327"/>
                </a:lnTo>
                <a:lnTo>
                  <a:pt x="0" y="19720"/>
                </a:lnTo>
                <a:lnTo>
                  <a:pt x="6181" y="26087"/>
                </a:lnTo>
                <a:lnTo>
                  <a:pt x="45717" y="36280"/>
                </a:lnTo>
                <a:lnTo>
                  <a:pt x="91562" y="44271"/>
                </a:lnTo>
                <a:lnTo>
                  <a:pt x="137353" y="49261"/>
                </a:lnTo>
                <a:lnTo>
                  <a:pt x="189073" y="51749"/>
                </a:lnTo>
                <a:lnTo>
                  <a:pt x="235352" y="52272"/>
                </a:lnTo>
                <a:lnTo>
                  <a:pt x="13556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833708" y="5924442"/>
            <a:ext cx="235352" cy="52272"/>
          </a:xfrm>
          <a:custGeom>
            <a:avLst/>
            <a:gdLst/>
            <a:ahLst/>
            <a:cxnLst/>
            <a:rect l="l" t="t" r="r" b="b"/>
            <a:pathLst>
              <a:path w="235352" h="52272">
                <a:moveTo>
                  <a:pt x="135569" y="0"/>
                </a:moveTo>
                <a:lnTo>
                  <a:pt x="93166" y="14413"/>
                </a:lnTo>
                <a:lnTo>
                  <a:pt x="49090" y="18327"/>
                </a:lnTo>
                <a:lnTo>
                  <a:pt x="0" y="19720"/>
                </a:lnTo>
                <a:lnTo>
                  <a:pt x="6181" y="26087"/>
                </a:lnTo>
                <a:lnTo>
                  <a:pt x="45717" y="36280"/>
                </a:lnTo>
                <a:lnTo>
                  <a:pt x="91562" y="44271"/>
                </a:lnTo>
                <a:lnTo>
                  <a:pt x="137353" y="49261"/>
                </a:lnTo>
                <a:lnTo>
                  <a:pt x="189073" y="51749"/>
                </a:lnTo>
                <a:lnTo>
                  <a:pt x="235352" y="52272"/>
                </a:lnTo>
                <a:lnTo>
                  <a:pt x="135569" y="0"/>
                </a:lnTo>
                <a:close/>
              </a:path>
            </a:pathLst>
          </a:custGeom>
          <a:ln w="7975">
            <a:solidFill>
              <a:srgbClr val="CCCED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693864" y="6210720"/>
            <a:ext cx="846903" cy="458241"/>
          </a:xfrm>
          <a:custGeom>
            <a:avLst/>
            <a:gdLst/>
            <a:ahLst/>
            <a:cxnLst/>
            <a:rect l="l" t="t" r="r" b="b"/>
            <a:pathLst>
              <a:path w="846903" h="458241">
                <a:moveTo>
                  <a:pt x="846007" y="441153"/>
                </a:moveTo>
                <a:lnTo>
                  <a:pt x="611452" y="441153"/>
                </a:lnTo>
                <a:lnTo>
                  <a:pt x="622218" y="450012"/>
                </a:lnTo>
                <a:lnTo>
                  <a:pt x="634175" y="456025"/>
                </a:lnTo>
                <a:lnTo>
                  <a:pt x="645570" y="458241"/>
                </a:lnTo>
                <a:lnTo>
                  <a:pt x="846903" y="458241"/>
                </a:lnTo>
                <a:lnTo>
                  <a:pt x="846903" y="446646"/>
                </a:lnTo>
                <a:lnTo>
                  <a:pt x="846007" y="441153"/>
                </a:lnTo>
                <a:close/>
              </a:path>
              <a:path w="846903" h="458241">
                <a:moveTo>
                  <a:pt x="301781" y="0"/>
                </a:moveTo>
                <a:lnTo>
                  <a:pt x="263000" y="1830"/>
                </a:lnTo>
                <a:lnTo>
                  <a:pt x="195171" y="13195"/>
                </a:lnTo>
                <a:lnTo>
                  <a:pt x="139449" y="34389"/>
                </a:lnTo>
                <a:lnTo>
                  <a:pt x="94787" y="64876"/>
                </a:lnTo>
                <a:lnTo>
                  <a:pt x="60136" y="104122"/>
                </a:lnTo>
                <a:lnTo>
                  <a:pt x="34448" y="151590"/>
                </a:lnTo>
                <a:lnTo>
                  <a:pt x="16676" y="206747"/>
                </a:lnTo>
                <a:lnTo>
                  <a:pt x="5771" y="269056"/>
                </a:lnTo>
                <a:lnTo>
                  <a:pt x="687" y="337984"/>
                </a:lnTo>
                <a:lnTo>
                  <a:pt x="0" y="374763"/>
                </a:lnTo>
                <a:lnTo>
                  <a:pt x="374" y="412995"/>
                </a:lnTo>
                <a:lnTo>
                  <a:pt x="1680" y="452615"/>
                </a:lnTo>
                <a:lnTo>
                  <a:pt x="611452" y="441153"/>
                </a:lnTo>
                <a:lnTo>
                  <a:pt x="846007" y="441153"/>
                </a:lnTo>
                <a:lnTo>
                  <a:pt x="842781" y="421398"/>
                </a:lnTo>
                <a:lnTo>
                  <a:pt x="651793" y="421398"/>
                </a:lnTo>
                <a:lnTo>
                  <a:pt x="649026" y="380849"/>
                </a:lnTo>
                <a:lnTo>
                  <a:pt x="645435" y="342249"/>
                </a:lnTo>
                <a:lnTo>
                  <a:pt x="635298" y="270961"/>
                </a:lnTo>
                <a:lnTo>
                  <a:pt x="620413" y="207671"/>
                </a:lnTo>
                <a:lnTo>
                  <a:pt x="599810" y="152515"/>
                </a:lnTo>
                <a:lnTo>
                  <a:pt x="572518" y="105629"/>
                </a:lnTo>
                <a:lnTo>
                  <a:pt x="537568" y="67148"/>
                </a:lnTo>
                <a:lnTo>
                  <a:pt x="493990" y="37208"/>
                </a:lnTo>
                <a:lnTo>
                  <a:pt x="440812" y="15947"/>
                </a:lnTo>
                <a:lnTo>
                  <a:pt x="377066" y="3498"/>
                </a:lnTo>
                <a:lnTo>
                  <a:pt x="340927" y="622"/>
                </a:lnTo>
                <a:lnTo>
                  <a:pt x="301781" y="0"/>
                </a:lnTo>
                <a:close/>
              </a:path>
              <a:path w="846903" h="458241">
                <a:moveTo>
                  <a:pt x="842777" y="421373"/>
                </a:moveTo>
                <a:lnTo>
                  <a:pt x="651793" y="421398"/>
                </a:lnTo>
                <a:lnTo>
                  <a:pt x="842781" y="42139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693864" y="6210720"/>
            <a:ext cx="846903" cy="458241"/>
          </a:xfrm>
          <a:custGeom>
            <a:avLst/>
            <a:gdLst/>
            <a:ahLst/>
            <a:cxnLst/>
            <a:rect l="l" t="t" r="r" b="b"/>
            <a:pathLst>
              <a:path w="846903" h="458241">
                <a:moveTo>
                  <a:pt x="1680" y="452615"/>
                </a:moveTo>
                <a:lnTo>
                  <a:pt x="374" y="412995"/>
                </a:lnTo>
                <a:lnTo>
                  <a:pt x="0" y="374763"/>
                </a:lnTo>
                <a:lnTo>
                  <a:pt x="687" y="337984"/>
                </a:lnTo>
                <a:lnTo>
                  <a:pt x="5771" y="269056"/>
                </a:lnTo>
                <a:lnTo>
                  <a:pt x="16676" y="206747"/>
                </a:lnTo>
                <a:lnTo>
                  <a:pt x="34448" y="151590"/>
                </a:lnTo>
                <a:lnTo>
                  <a:pt x="60136" y="104122"/>
                </a:lnTo>
                <a:lnTo>
                  <a:pt x="94787" y="64876"/>
                </a:lnTo>
                <a:lnTo>
                  <a:pt x="139449" y="34389"/>
                </a:lnTo>
                <a:lnTo>
                  <a:pt x="195171" y="13195"/>
                </a:lnTo>
                <a:lnTo>
                  <a:pt x="263000" y="1830"/>
                </a:lnTo>
                <a:lnTo>
                  <a:pt x="301781" y="0"/>
                </a:lnTo>
                <a:lnTo>
                  <a:pt x="340927" y="622"/>
                </a:lnTo>
                <a:lnTo>
                  <a:pt x="410321" y="8612"/>
                </a:lnTo>
                <a:lnTo>
                  <a:pt x="468662" y="25484"/>
                </a:lnTo>
                <a:lnTo>
                  <a:pt x="516918" y="51102"/>
                </a:lnTo>
                <a:lnTo>
                  <a:pt x="556061" y="85329"/>
                </a:lnTo>
                <a:lnTo>
                  <a:pt x="587061" y="128030"/>
                </a:lnTo>
                <a:lnTo>
                  <a:pt x="610887" y="179068"/>
                </a:lnTo>
                <a:lnTo>
                  <a:pt x="628510" y="238308"/>
                </a:lnTo>
                <a:lnTo>
                  <a:pt x="640899" y="305614"/>
                </a:lnTo>
                <a:lnTo>
                  <a:pt x="649026" y="380849"/>
                </a:lnTo>
                <a:lnTo>
                  <a:pt x="651793" y="421398"/>
                </a:lnTo>
                <a:lnTo>
                  <a:pt x="664578" y="421398"/>
                </a:lnTo>
                <a:lnTo>
                  <a:pt x="703671" y="421394"/>
                </a:lnTo>
                <a:lnTo>
                  <a:pt x="743122" y="421387"/>
                </a:lnTo>
                <a:lnTo>
                  <a:pt x="756186" y="421385"/>
                </a:lnTo>
                <a:lnTo>
                  <a:pt x="769148" y="421382"/>
                </a:lnTo>
                <a:lnTo>
                  <a:pt x="819260" y="421374"/>
                </a:lnTo>
                <a:lnTo>
                  <a:pt x="842777" y="421373"/>
                </a:lnTo>
                <a:lnTo>
                  <a:pt x="846903" y="446646"/>
                </a:lnTo>
                <a:lnTo>
                  <a:pt x="846903" y="452424"/>
                </a:lnTo>
                <a:lnTo>
                  <a:pt x="846903" y="458241"/>
                </a:lnTo>
                <a:lnTo>
                  <a:pt x="836426" y="458241"/>
                </a:lnTo>
                <a:lnTo>
                  <a:pt x="645570" y="458241"/>
                </a:lnTo>
                <a:lnTo>
                  <a:pt x="634175" y="456025"/>
                </a:lnTo>
                <a:lnTo>
                  <a:pt x="622218" y="450012"/>
                </a:lnTo>
                <a:lnTo>
                  <a:pt x="611452" y="441153"/>
                </a:lnTo>
                <a:lnTo>
                  <a:pt x="1680" y="452615"/>
                </a:lnTo>
                <a:close/>
              </a:path>
            </a:pathLst>
          </a:custGeom>
          <a:ln w="7975">
            <a:solidFill>
              <a:srgbClr val="CCCED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284611" y="6223885"/>
            <a:ext cx="2368127" cy="442599"/>
          </a:xfrm>
          <a:custGeom>
            <a:avLst/>
            <a:gdLst/>
            <a:ahLst/>
            <a:cxnLst/>
            <a:rect l="l" t="t" r="r" b="b"/>
            <a:pathLst>
              <a:path w="2368127" h="442599">
                <a:moveTo>
                  <a:pt x="322770" y="0"/>
                </a:moveTo>
                <a:lnTo>
                  <a:pt x="283662" y="1587"/>
                </a:lnTo>
                <a:lnTo>
                  <a:pt x="215077" y="11051"/>
                </a:lnTo>
                <a:lnTo>
                  <a:pt x="158398" y="28592"/>
                </a:lnTo>
                <a:lnTo>
                  <a:pt x="112508" y="53839"/>
                </a:lnTo>
                <a:lnTo>
                  <a:pt x="76290" y="86423"/>
                </a:lnTo>
                <a:lnTo>
                  <a:pt x="48625" y="125974"/>
                </a:lnTo>
                <a:lnTo>
                  <a:pt x="28394" y="172121"/>
                </a:lnTo>
                <a:lnTo>
                  <a:pt x="14481" y="224494"/>
                </a:lnTo>
                <a:lnTo>
                  <a:pt x="5768" y="282723"/>
                </a:lnTo>
                <a:lnTo>
                  <a:pt x="1135" y="346438"/>
                </a:lnTo>
                <a:lnTo>
                  <a:pt x="0" y="380238"/>
                </a:lnTo>
                <a:lnTo>
                  <a:pt x="567804" y="440867"/>
                </a:lnTo>
                <a:lnTo>
                  <a:pt x="2368127" y="442599"/>
                </a:lnTo>
                <a:lnTo>
                  <a:pt x="2359740" y="432168"/>
                </a:lnTo>
                <a:lnTo>
                  <a:pt x="2310307" y="416902"/>
                </a:lnTo>
                <a:lnTo>
                  <a:pt x="687420" y="413625"/>
                </a:lnTo>
                <a:lnTo>
                  <a:pt x="671508" y="413346"/>
                </a:lnTo>
                <a:lnTo>
                  <a:pt x="662222" y="404935"/>
                </a:lnTo>
                <a:lnTo>
                  <a:pt x="659231" y="390702"/>
                </a:lnTo>
                <a:lnTo>
                  <a:pt x="657452" y="359502"/>
                </a:lnTo>
                <a:lnTo>
                  <a:pt x="654858" y="328793"/>
                </a:lnTo>
                <a:lnTo>
                  <a:pt x="646716" y="269341"/>
                </a:lnTo>
                <a:lnTo>
                  <a:pt x="633780" y="213329"/>
                </a:lnTo>
                <a:lnTo>
                  <a:pt x="615022" y="161739"/>
                </a:lnTo>
                <a:lnTo>
                  <a:pt x="589418" y="115550"/>
                </a:lnTo>
                <a:lnTo>
                  <a:pt x="555940" y="75746"/>
                </a:lnTo>
                <a:lnTo>
                  <a:pt x="513562" y="43308"/>
                </a:lnTo>
                <a:lnTo>
                  <a:pt x="461259" y="19216"/>
                </a:lnTo>
                <a:lnTo>
                  <a:pt x="398003" y="4453"/>
                </a:lnTo>
                <a:lnTo>
                  <a:pt x="361948" y="876"/>
                </a:lnTo>
                <a:lnTo>
                  <a:pt x="32277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284611" y="6223885"/>
            <a:ext cx="2368127" cy="442599"/>
          </a:xfrm>
          <a:custGeom>
            <a:avLst/>
            <a:gdLst/>
            <a:ahLst/>
            <a:cxnLst/>
            <a:rect l="l" t="t" r="r" b="b"/>
            <a:pathLst>
              <a:path w="2368127" h="442599">
                <a:moveTo>
                  <a:pt x="0" y="380238"/>
                </a:moveTo>
                <a:lnTo>
                  <a:pt x="3011" y="313918"/>
                </a:lnTo>
                <a:lnTo>
                  <a:pt x="9545" y="252899"/>
                </a:lnTo>
                <a:lnTo>
                  <a:pt x="20718" y="197552"/>
                </a:lnTo>
                <a:lnTo>
                  <a:pt x="37650" y="148246"/>
                </a:lnTo>
                <a:lnTo>
                  <a:pt x="61458" y="105351"/>
                </a:lnTo>
                <a:lnTo>
                  <a:pt x="93260" y="69237"/>
                </a:lnTo>
                <a:lnTo>
                  <a:pt x="134174" y="40275"/>
                </a:lnTo>
                <a:lnTo>
                  <a:pt x="185319" y="18835"/>
                </a:lnTo>
                <a:lnTo>
                  <a:pt x="247811" y="5286"/>
                </a:lnTo>
                <a:lnTo>
                  <a:pt x="322770" y="0"/>
                </a:lnTo>
                <a:lnTo>
                  <a:pt x="361948" y="876"/>
                </a:lnTo>
                <a:lnTo>
                  <a:pt x="431064" y="10607"/>
                </a:lnTo>
                <a:lnTo>
                  <a:pt x="488715" y="30157"/>
                </a:lnTo>
                <a:lnTo>
                  <a:pt x="535927" y="58545"/>
                </a:lnTo>
                <a:lnTo>
                  <a:pt x="573727" y="94789"/>
                </a:lnTo>
                <a:lnTo>
                  <a:pt x="603140" y="137908"/>
                </a:lnTo>
                <a:lnTo>
                  <a:pt x="625193" y="186920"/>
                </a:lnTo>
                <a:lnTo>
                  <a:pt x="640912" y="240844"/>
                </a:lnTo>
                <a:lnTo>
                  <a:pt x="651322" y="298698"/>
                </a:lnTo>
                <a:lnTo>
                  <a:pt x="657452" y="359502"/>
                </a:lnTo>
                <a:lnTo>
                  <a:pt x="659231" y="390702"/>
                </a:lnTo>
                <a:lnTo>
                  <a:pt x="662222" y="404935"/>
                </a:lnTo>
                <a:lnTo>
                  <a:pt x="724243" y="413905"/>
                </a:lnTo>
                <a:lnTo>
                  <a:pt x="779650" y="414183"/>
                </a:lnTo>
                <a:lnTo>
                  <a:pt x="851314" y="414459"/>
                </a:lnTo>
                <a:lnTo>
                  <a:pt x="936909" y="414729"/>
                </a:lnTo>
                <a:lnTo>
                  <a:pt x="1034107" y="414992"/>
                </a:lnTo>
                <a:lnTo>
                  <a:pt x="1140583" y="415247"/>
                </a:lnTo>
                <a:lnTo>
                  <a:pt x="1254009" y="415491"/>
                </a:lnTo>
                <a:lnTo>
                  <a:pt x="1372058" y="415722"/>
                </a:lnTo>
                <a:lnTo>
                  <a:pt x="1492405" y="415939"/>
                </a:lnTo>
                <a:lnTo>
                  <a:pt x="1612721" y="416139"/>
                </a:lnTo>
                <a:lnTo>
                  <a:pt x="1730680" y="416322"/>
                </a:lnTo>
                <a:lnTo>
                  <a:pt x="1843957" y="416484"/>
                </a:lnTo>
                <a:lnTo>
                  <a:pt x="1950223" y="416625"/>
                </a:lnTo>
                <a:lnTo>
                  <a:pt x="2047152" y="416741"/>
                </a:lnTo>
                <a:lnTo>
                  <a:pt x="2132417" y="416832"/>
                </a:lnTo>
                <a:lnTo>
                  <a:pt x="2203692" y="416896"/>
                </a:lnTo>
                <a:lnTo>
                  <a:pt x="2258650" y="416930"/>
                </a:lnTo>
                <a:lnTo>
                  <a:pt x="2294964" y="416933"/>
                </a:lnTo>
                <a:lnTo>
                  <a:pt x="2310307" y="416902"/>
                </a:lnTo>
                <a:lnTo>
                  <a:pt x="2325244" y="417502"/>
                </a:lnTo>
                <a:lnTo>
                  <a:pt x="2338397" y="419995"/>
                </a:lnTo>
                <a:lnTo>
                  <a:pt x="2349863" y="424759"/>
                </a:lnTo>
                <a:lnTo>
                  <a:pt x="2359740" y="432168"/>
                </a:lnTo>
                <a:lnTo>
                  <a:pt x="2368127" y="442599"/>
                </a:lnTo>
                <a:lnTo>
                  <a:pt x="567804" y="440867"/>
                </a:lnTo>
                <a:lnTo>
                  <a:pt x="0" y="380238"/>
                </a:lnTo>
                <a:close/>
              </a:path>
            </a:pathLst>
          </a:custGeom>
          <a:ln w="7975">
            <a:solidFill>
              <a:srgbClr val="CCCED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759675" y="5431907"/>
            <a:ext cx="4036912" cy="1251729"/>
          </a:xfrm>
          <a:custGeom>
            <a:avLst/>
            <a:gdLst/>
            <a:ahLst/>
            <a:cxnLst/>
            <a:rect l="l" t="t" r="r" b="b"/>
            <a:pathLst>
              <a:path w="4036912" h="1251729">
                <a:moveTo>
                  <a:pt x="3922248" y="1200200"/>
                </a:moveTo>
                <a:lnTo>
                  <a:pt x="3781075" y="1200200"/>
                </a:lnTo>
                <a:lnTo>
                  <a:pt x="3769601" y="1200200"/>
                </a:lnTo>
                <a:lnTo>
                  <a:pt x="3720767" y="1200203"/>
                </a:lnTo>
                <a:lnTo>
                  <a:pt x="3682054" y="1200207"/>
                </a:lnTo>
                <a:lnTo>
                  <a:pt x="3668942" y="1200208"/>
                </a:lnTo>
                <a:lnTo>
                  <a:pt x="3629483" y="1200211"/>
                </a:lnTo>
                <a:lnTo>
                  <a:pt x="3590587" y="1200213"/>
                </a:lnTo>
                <a:lnTo>
                  <a:pt x="3587163" y="1159665"/>
                </a:lnTo>
                <a:lnTo>
                  <a:pt x="3582982" y="1121066"/>
                </a:lnTo>
                <a:lnTo>
                  <a:pt x="3571847" y="1049781"/>
                </a:lnTo>
                <a:lnTo>
                  <a:pt x="3556184" y="986493"/>
                </a:lnTo>
                <a:lnTo>
                  <a:pt x="3534996" y="931338"/>
                </a:lnTo>
                <a:lnTo>
                  <a:pt x="3507285" y="884451"/>
                </a:lnTo>
                <a:lnTo>
                  <a:pt x="3472054" y="845969"/>
                </a:lnTo>
                <a:lnTo>
                  <a:pt x="3428305" y="816027"/>
                </a:lnTo>
                <a:lnTo>
                  <a:pt x="3375041" y="794761"/>
                </a:lnTo>
                <a:lnTo>
                  <a:pt x="3311265" y="782307"/>
                </a:lnTo>
                <a:lnTo>
                  <a:pt x="3235978" y="778801"/>
                </a:lnTo>
                <a:lnTo>
                  <a:pt x="3197196" y="780632"/>
                </a:lnTo>
                <a:lnTo>
                  <a:pt x="3129368" y="791999"/>
                </a:lnTo>
                <a:lnTo>
                  <a:pt x="3073646" y="813195"/>
                </a:lnTo>
                <a:lnTo>
                  <a:pt x="3028984" y="843685"/>
                </a:lnTo>
                <a:lnTo>
                  <a:pt x="2994332" y="882934"/>
                </a:lnTo>
                <a:lnTo>
                  <a:pt x="2968644" y="930406"/>
                </a:lnTo>
                <a:lnTo>
                  <a:pt x="2950872" y="985567"/>
                </a:lnTo>
                <a:lnTo>
                  <a:pt x="2939968" y="1047879"/>
                </a:lnTo>
                <a:lnTo>
                  <a:pt x="2934883" y="1116810"/>
                </a:lnTo>
                <a:lnTo>
                  <a:pt x="2934196" y="1153589"/>
                </a:lnTo>
                <a:lnTo>
                  <a:pt x="2934571" y="1191822"/>
                </a:lnTo>
                <a:lnTo>
                  <a:pt x="2935877" y="1231442"/>
                </a:lnTo>
                <a:lnTo>
                  <a:pt x="2936106" y="1250911"/>
                </a:lnTo>
                <a:lnTo>
                  <a:pt x="2926042" y="1251728"/>
                </a:lnTo>
                <a:lnTo>
                  <a:pt x="2915171" y="1251729"/>
                </a:lnTo>
                <a:lnTo>
                  <a:pt x="2904253" y="1247633"/>
                </a:lnTo>
                <a:lnTo>
                  <a:pt x="2893508" y="1233848"/>
                </a:lnTo>
                <a:lnTo>
                  <a:pt x="2883088" y="1223641"/>
                </a:lnTo>
                <a:lnTo>
                  <a:pt x="2872690" y="1216526"/>
                </a:lnTo>
                <a:lnTo>
                  <a:pt x="2862012" y="1212018"/>
                </a:lnTo>
                <a:lnTo>
                  <a:pt x="2850750" y="1209630"/>
                </a:lnTo>
                <a:lnTo>
                  <a:pt x="2838603" y="1208875"/>
                </a:lnTo>
                <a:lnTo>
                  <a:pt x="2822782" y="1208906"/>
                </a:lnTo>
                <a:lnTo>
                  <a:pt x="2786048" y="1208905"/>
                </a:lnTo>
                <a:lnTo>
                  <a:pt x="2730735" y="1208875"/>
                </a:lnTo>
                <a:lnTo>
                  <a:pt x="2659177" y="1208821"/>
                </a:lnTo>
                <a:lnTo>
                  <a:pt x="2573709" y="1208746"/>
                </a:lnTo>
                <a:lnTo>
                  <a:pt x="2476663" y="1208653"/>
                </a:lnTo>
                <a:lnTo>
                  <a:pt x="2370375" y="1208545"/>
                </a:lnTo>
                <a:lnTo>
                  <a:pt x="2257178" y="1208427"/>
                </a:lnTo>
                <a:lnTo>
                  <a:pt x="2139406" y="1208301"/>
                </a:lnTo>
                <a:lnTo>
                  <a:pt x="2019394" y="1208171"/>
                </a:lnTo>
                <a:lnTo>
                  <a:pt x="1899474" y="1208040"/>
                </a:lnTo>
                <a:lnTo>
                  <a:pt x="1781983" y="1207912"/>
                </a:lnTo>
                <a:lnTo>
                  <a:pt x="1669252" y="1207790"/>
                </a:lnTo>
                <a:lnTo>
                  <a:pt x="1563617" y="1207678"/>
                </a:lnTo>
                <a:lnTo>
                  <a:pt x="1467411" y="1207579"/>
                </a:lnTo>
                <a:lnTo>
                  <a:pt x="1382969" y="1207497"/>
                </a:lnTo>
                <a:lnTo>
                  <a:pt x="1312624" y="1207434"/>
                </a:lnTo>
                <a:lnTo>
                  <a:pt x="1258711" y="1207395"/>
                </a:lnTo>
                <a:lnTo>
                  <a:pt x="1223563" y="1207383"/>
                </a:lnTo>
                <a:lnTo>
                  <a:pt x="1209515" y="1207401"/>
                </a:lnTo>
                <a:lnTo>
                  <a:pt x="1194223" y="1204254"/>
                </a:lnTo>
                <a:lnTo>
                  <a:pt x="1186169" y="1194721"/>
                </a:lnTo>
                <a:lnTo>
                  <a:pt x="1184103" y="1161802"/>
                </a:lnTo>
                <a:lnTo>
                  <a:pt x="1181253" y="1129546"/>
                </a:lnTo>
                <a:lnTo>
                  <a:pt x="1172677" y="1067481"/>
                </a:lnTo>
                <a:lnTo>
                  <a:pt x="1159402" y="1009433"/>
                </a:lnTo>
                <a:lnTo>
                  <a:pt x="1140390" y="956313"/>
                </a:lnTo>
                <a:lnTo>
                  <a:pt x="1114603" y="909030"/>
                </a:lnTo>
                <a:lnTo>
                  <a:pt x="1081003" y="868492"/>
                </a:lnTo>
                <a:lnTo>
                  <a:pt x="1038551" y="835609"/>
                </a:lnTo>
                <a:lnTo>
                  <a:pt x="986210" y="811291"/>
                </a:lnTo>
                <a:lnTo>
                  <a:pt x="922940" y="796446"/>
                </a:lnTo>
                <a:lnTo>
                  <a:pt x="847705" y="791984"/>
                </a:lnTo>
                <a:lnTo>
                  <a:pt x="808597" y="793573"/>
                </a:lnTo>
                <a:lnTo>
                  <a:pt x="740011" y="803040"/>
                </a:lnTo>
                <a:lnTo>
                  <a:pt x="683331" y="820583"/>
                </a:lnTo>
                <a:lnTo>
                  <a:pt x="637440" y="845832"/>
                </a:lnTo>
                <a:lnTo>
                  <a:pt x="601219" y="878416"/>
                </a:lnTo>
                <a:lnTo>
                  <a:pt x="573552" y="917965"/>
                </a:lnTo>
                <a:lnTo>
                  <a:pt x="553320" y="964110"/>
                </a:lnTo>
                <a:lnTo>
                  <a:pt x="539406" y="1016480"/>
                </a:lnTo>
                <a:lnTo>
                  <a:pt x="530691" y="1074704"/>
                </a:lnTo>
                <a:lnTo>
                  <a:pt x="526057" y="1138413"/>
                </a:lnTo>
                <a:lnTo>
                  <a:pt x="524922" y="1172209"/>
                </a:lnTo>
                <a:lnTo>
                  <a:pt x="516297" y="1174877"/>
                </a:lnTo>
                <a:lnTo>
                  <a:pt x="502808" y="1173867"/>
                </a:lnTo>
                <a:lnTo>
                  <a:pt x="496781" y="1173137"/>
                </a:lnTo>
                <a:lnTo>
                  <a:pt x="486592" y="1171995"/>
                </a:lnTo>
                <a:lnTo>
                  <a:pt x="435614" y="1166557"/>
                </a:lnTo>
                <a:lnTo>
                  <a:pt x="389172" y="1161706"/>
                </a:lnTo>
                <a:lnTo>
                  <a:pt x="337016" y="1156297"/>
                </a:lnTo>
                <a:lnTo>
                  <a:pt x="282791" y="1150692"/>
                </a:lnTo>
                <a:lnTo>
                  <a:pt x="256041" y="1147929"/>
                </a:lnTo>
                <a:lnTo>
                  <a:pt x="230140" y="1145253"/>
                </a:lnTo>
                <a:lnTo>
                  <a:pt x="182709" y="1140342"/>
                </a:lnTo>
                <a:lnTo>
                  <a:pt x="144140" y="1136321"/>
                </a:lnTo>
                <a:lnTo>
                  <a:pt x="98415" y="1130755"/>
                </a:lnTo>
                <a:lnTo>
                  <a:pt x="56023" y="1118396"/>
                </a:lnTo>
                <a:lnTo>
                  <a:pt x="20303" y="1099832"/>
                </a:lnTo>
                <a:lnTo>
                  <a:pt x="1530" y="1052834"/>
                </a:lnTo>
                <a:lnTo>
                  <a:pt x="0" y="1018112"/>
                </a:lnTo>
                <a:lnTo>
                  <a:pt x="3076" y="1010552"/>
                </a:lnTo>
                <a:lnTo>
                  <a:pt x="10735" y="1005626"/>
                </a:lnTo>
                <a:lnTo>
                  <a:pt x="20344" y="1000911"/>
                </a:lnTo>
                <a:lnTo>
                  <a:pt x="29267" y="993985"/>
                </a:lnTo>
                <a:lnTo>
                  <a:pt x="34870" y="982426"/>
                </a:lnTo>
                <a:lnTo>
                  <a:pt x="35248" y="943139"/>
                </a:lnTo>
                <a:lnTo>
                  <a:pt x="36711" y="924831"/>
                </a:lnTo>
                <a:lnTo>
                  <a:pt x="78810" y="894914"/>
                </a:lnTo>
                <a:lnTo>
                  <a:pt x="91227" y="888788"/>
                </a:lnTo>
                <a:lnTo>
                  <a:pt x="100645" y="884102"/>
                </a:lnTo>
                <a:lnTo>
                  <a:pt x="112323" y="876250"/>
                </a:lnTo>
                <a:lnTo>
                  <a:pt x="117319" y="865155"/>
                </a:lnTo>
                <a:lnTo>
                  <a:pt x="117015" y="851604"/>
                </a:lnTo>
                <a:lnTo>
                  <a:pt x="116060" y="838716"/>
                </a:lnTo>
                <a:lnTo>
                  <a:pt x="114474" y="826475"/>
                </a:lnTo>
                <a:lnTo>
                  <a:pt x="113562" y="821994"/>
                </a:lnTo>
                <a:lnTo>
                  <a:pt x="112349" y="816209"/>
                </a:lnTo>
                <a:lnTo>
                  <a:pt x="110887" y="809192"/>
                </a:lnTo>
                <a:lnTo>
                  <a:pt x="103604" y="770197"/>
                </a:lnTo>
                <a:lnTo>
                  <a:pt x="98098" y="731448"/>
                </a:lnTo>
                <a:lnTo>
                  <a:pt x="94125" y="686661"/>
                </a:lnTo>
                <a:lnTo>
                  <a:pt x="93027" y="654385"/>
                </a:lnTo>
                <a:lnTo>
                  <a:pt x="93100" y="637733"/>
                </a:lnTo>
                <a:lnTo>
                  <a:pt x="98079" y="578979"/>
                </a:lnTo>
                <a:lnTo>
                  <a:pt x="109883" y="528505"/>
                </a:lnTo>
                <a:lnTo>
                  <a:pt x="128168" y="477277"/>
                </a:lnTo>
                <a:lnTo>
                  <a:pt x="152470" y="425877"/>
                </a:lnTo>
                <a:lnTo>
                  <a:pt x="182326" y="374885"/>
                </a:lnTo>
                <a:lnTo>
                  <a:pt x="217271" y="324885"/>
                </a:lnTo>
                <a:lnTo>
                  <a:pt x="256843" y="276456"/>
                </a:lnTo>
                <a:lnTo>
                  <a:pt x="300579" y="230182"/>
                </a:lnTo>
                <a:lnTo>
                  <a:pt x="348013" y="186643"/>
                </a:lnTo>
                <a:lnTo>
                  <a:pt x="398683" y="146421"/>
                </a:lnTo>
                <a:lnTo>
                  <a:pt x="435676" y="120652"/>
                </a:lnTo>
                <a:lnTo>
                  <a:pt x="467998" y="100442"/>
                </a:lnTo>
                <a:lnTo>
                  <a:pt x="478950" y="94053"/>
                </a:lnTo>
                <a:lnTo>
                  <a:pt x="486026" y="74092"/>
                </a:lnTo>
                <a:lnTo>
                  <a:pt x="525035" y="51875"/>
                </a:lnTo>
                <a:lnTo>
                  <a:pt x="581370" y="40669"/>
                </a:lnTo>
                <a:lnTo>
                  <a:pt x="626713" y="34060"/>
                </a:lnTo>
                <a:lnTo>
                  <a:pt x="675617" y="28166"/>
                </a:lnTo>
                <a:lnTo>
                  <a:pt x="725796" y="23010"/>
                </a:lnTo>
                <a:lnTo>
                  <a:pt x="774963" y="18613"/>
                </a:lnTo>
                <a:lnTo>
                  <a:pt x="820831" y="14998"/>
                </a:lnTo>
                <a:lnTo>
                  <a:pt x="861114" y="12187"/>
                </a:lnTo>
                <a:lnTo>
                  <a:pt x="906061" y="9524"/>
                </a:lnTo>
                <a:lnTo>
                  <a:pt x="954134" y="7287"/>
                </a:lnTo>
                <a:lnTo>
                  <a:pt x="1004451" y="5367"/>
                </a:lnTo>
                <a:lnTo>
                  <a:pt x="1056794" y="3756"/>
                </a:lnTo>
                <a:lnTo>
                  <a:pt x="1110943" y="2443"/>
                </a:lnTo>
                <a:lnTo>
                  <a:pt x="1166677" y="1420"/>
                </a:lnTo>
                <a:lnTo>
                  <a:pt x="1223777" y="678"/>
                </a:lnTo>
                <a:lnTo>
                  <a:pt x="1282023" y="207"/>
                </a:lnTo>
                <a:lnTo>
                  <a:pt x="1341196" y="0"/>
                </a:lnTo>
                <a:lnTo>
                  <a:pt x="1401075" y="45"/>
                </a:lnTo>
                <a:lnTo>
                  <a:pt x="1461440" y="336"/>
                </a:lnTo>
                <a:lnTo>
                  <a:pt x="1522073" y="861"/>
                </a:lnTo>
                <a:lnTo>
                  <a:pt x="1582752" y="1614"/>
                </a:lnTo>
                <a:lnTo>
                  <a:pt x="1643259" y="2583"/>
                </a:lnTo>
                <a:lnTo>
                  <a:pt x="1703373" y="3761"/>
                </a:lnTo>
                <a:lnTo>
                  <a:pt x="1762874" y="5138"/>
                </a:lnTo>
                <a:lnTo>
                  <a:pt x="1821543" y="6705"/>
                </a:lnTo>
                <a:lnTo>
                  <a:pt x="1879160" y="8453"/>
                </a:lnTo>
                <a:lnTo>
                  <a:pt x="1935505" y="10373"/>
                </a:lnTo>
                <a:lnTo>
                  <a:pt x="1990358" y="12456"/>
                </a:lnTo>
                <a:lnTo>
                  <a:pt x="2043499" y="14693"/>
                </a:lnTo>
                <a:lnTo>
                  <a:pt x="2093739" y="17546"/>
                </a:lnTo>
                <a:lnTo>
                  <a:pt x="2143057" y="21625"/>
                </a:lnTo>
                <a:lnTo>
                  <a:pt x="2191434" y="26946"/>
                </a:lnTo>
                <a:lnTo>
                  <a:pt x="2238850" y="33523"/>
                </a:lnTo>
                <a:lnTo>
                  <a:pt x="2285289" y="41371"/>
                </a:lnTo>
                <a:lnTo>
                  <a:pt x="2330732" y="50504"/>
                </a:lnTo>
                <a:lnTo>
                  <a:pt x="2375160" y="60936"/>
                </a:lnTo>
                <a:lnTo>
                  <a:pt x="2418555" y="72683"/>
                </a:lnTo>
                <a:lnTo>
                  <a:pt x="2460898" y="85758"/>
                </a:lnTo>
                <a:lnTo>
                  <a:pt x="2502172" y="100177"/>
                </a:lnTo>
                <a:lnTo>
                  <a:pt x="2484139" y="113408"/>
                </a:lnTo>
                <a:lnTo>
                  <a:pt x="2472955" y="122437"/>
                </a:lnTo>
                <a:lnTo>
                  <a:pt x="2467900" y="128560"/>
                </a:lnTo>
                <a:lnTo>
                  <a:pt x="2468258" y="133072"/>
                </a:lnTo>
                <a:lnTo>
                  <a:pt x="2473310" y="137268"/>
                </a:lnTo>
                <a:lnTo>
                  <a:pt x="2505894" y="155843"/>
                </a:lnTo>
                <a:lnTo>
                  <a:pt x="2540608" y="176230"/>
                </a:lnTo>
                <a:lnTo>
                  <a:pt x="2577041" y="198132"/>
                </a:lnTo>
                <a:lnTo>
                  <a:pt x="2614781" y="221248"/>
                </a:lnTo>
                <a:lnTo>
                  <a:pt x="2653419" y="245279"/>
                </a:lnTo>
                <a:lnTo>
                  <a:pt x="2692542" y="269928"/>
                </a:lnTo>
                <a:lnTo>
                  <a:pt x="2731740" y="294894"/>
                </a:lnTo>
                <a:lnTo>
                  <a:pt x="2770602" y="319879"/>
                </a:lnTo>
                <a:lnTo>
                  <a:pt x="2808716" y="344583"/>
                </a:lnTo>
                <a:lnTo>
                  <a:pt x="2845673" y="368708"/>
                </a:lnTo>
                <a:lnTo>
                  <a:pt x="2881060" y="391954"/>
                </a:lnTo>
                <a:lnTo>
                  <a:pt x="2914468" y="414024"/>
                </a:lnTo>
                <a:lnTo>
                  <a:pt x="2973698" y="453433"/>
                </a:lnTo>
                <a:lnTo>
                  <a:pt x="3020076" y="484545"/>
                </a:lnTo>
                <a:lnTo>
                  <a:pt x="3058353" y="510420"/>
                </a:lnTo>
                <a:lnTo>
                  <a:pt x="3061124" y="512304"/>
                </a:lnTo>
                <a:lnTo>
                  <a:pt x="3073025" y="516977"/>
                </a:lnTo>
                <a:lnTo>
                  <a:pt x="3121683" y="529281"/>
                </a:lnTo>
                <a:lnTo>
                  <a:pt x="3167016" y="537075"/>
                </a:lnTo>
                <a:lnTo>
                  <a:pt x="3212927" y="541938"/>
                </a:lnTo>
                <a:lnTo>
                  <a:pt x="3251348" y="543943"/>
                </a:lnTo>
                <a:lnTo>
                  <a:pt x="3295996" y="544761"/>
                </a:lnTo>
                <a:lnTo>
                  <a:pt x="3321374" y="549630"/>
                </a:lnTo>
                <a:lnTo>
                  <a:pt x="3372109" y="560192"/>
                </a:lnTo>
                <a:lnTo>
                  <a:pt x="3422668" y="571774"/>
                </a:lnTo>
                <a:lnTo>
                  <a:pt x="3472873" y="584285"/>
                </a:lnTo>
                <a:lnTo>
                  <a:pt x="3522549" y="597633"/>
                </a:lnTo>
                <a:lnTo>
                  <a:pt x="3571518" y="611728"/>
                </a:lnTo>
                <a:lnTo>
                  <a:pt x="3619605" y="626477"/>
                </a:lnTo>
                <a:lnTo>
                  <a:pt x="3666632" y="641790"/>
                </a:lnTo>
                <a:lnTo>
                  <a:pt x="3712424" y="657575"/>
                </a:lnTo>
                <a:lnTo>
                  <a:pt x="3756803" y="673741"/>
                </a:lnTo>
                <a:lnTo>
                  <a:pt x="3793326" y="687845"/>
                </a:lnTo>
                <a:lnTo>
                  <a:pt x="3830786" y="704895"/>
                </a:lnTo>
                <a:lnTo>
                  <a:pt x="3870467" y="729561"/>
                </a:lnTo>
                <a:lnTo>
                  <a:pt x="3906028" y="759803"/>
                </a:lnTo>
                <a:lnTo>
                  <a:pt x="3932735" y="787593"/>
                </a:lnTo>
                <a:lnTo>
                  <a:pt x="3959654" y="818951"/>
                </a:lnTo>
                <a:lnTo>
                  <a:pt x="3985113" y="851551"/>
                </a:lnTo>
                <a:lnTo>
                  <a:pt x="4007442" y="883065"/>
                </a:lnTo>
                <a:lnTo>
                  <a:pt x="4028119" y="921111"/>
                </a:lnTo>
                <a:lnTo>
                  <a:pt x="4036486" y="968572"/>
                </a:lnTo>
                <a:lnTo>
                  <a:pt x="4036912" y="981980"/>
                </a:lnTo>
                <a:lnTo>
                  <a:pt x="4036698" y="995827"/>
                </a:lnTo>
                <a:lnTo>
                  <a:pt x="4032331" y="1039123"/>
                </a:lnTo>
                <a:lnTo>
                  <a:pt x="4022640" y="1083188"/>
                </a:lnTo>
                <a:lnTo>
                  <a:pt x="4007962" y="1125629"/>
                </a:lnTo>
                <a:lnTo>
                  <a:pt x="3988631" y="1164056"/>
                </a:lnTo>
                <a:lnTo>
                  <a:pt x="3958055" y="1193099"/>
                </a:lnTo>
                <a:lnTo>
                  <a:pt x="3934186" y="1199586"/>
                </a:lnTo>
                <a:lnTo>
                  <a:pt x="3922248" y="1200200"/>
                </a:lnTo>
                <a:close/>
              </a:path>
            </a:pathLst>
          </a:custGeom>
          <a:ln w="7975">
            <a:solidFill>
              <a:srgbClr val="CCCED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9725266" y="6504472"/>
            <a:ext cx="54043" cy="82283"/>
          </a:xfrm>
          <a:custGeom>
            <a:avLst/>
            <a:gdLst/>
            <a:ahLst/>
            <a:cxnLst/>
            <a:rect l="l" t="t" r="r" b="b"/>
            <a:pathLst>
              <a:path w="54043" h="82283">
                <a:moveTo>
                  <a:pt x="24805" y="82283"/>
                </a:moveTo>
                <a:lnTo>
                  <a:pt x="45810" y="36596"/>
                </a:lnTo>
                <a:lnTo>
                  <a:pt x="54043" y="12096"/>
                </a:lnTo>
                <a:lnTo>
                  <a:pt x="21604" y="0"/>
                </a:lnTo>
                <a:lnTo>
                  <a:pt x="9700" y="3493"/>
                </a:lnTo>
                <a:lnTo>
                  <a:pt x="1677" y="15121"/>
                </a:lnTo>
                <a:lnTo>
                  <a:pt x="0" y="25150"/>
                </a:lnTo>
                <a:lnTo>
                  <a:pt x="678" y="39127"/>
                </a:lnTo>
                <a:lnTo>
                  <a:pt x="3632" y="54441"/>
                </a:lnTo>
                <a:lnTo>
                  <a:pt x="8781" y="68478"/>
                </a:lnTo>
                <a:lnTo>
                  <a:pt x="16046" y="78625"/>
                </a:lnTo>
                <a:lnTo>
                  <a:pt x="24805" y="82283"/>
                </a:lnTo>
                <a:close/>
              </a:path>
            </a:pathLst>
          </a:custGeom>
          <a:ln w="7975">
            <a:solidFill>
              <a:srgbClr val="CCCED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805715" y="5527563"/>
            <a:ext cx="947317" cy="484682"/>
          </a:xfrm>
          <a:custGeom>
            <a:avLst/>
            <a:gdLst/>
            <a:ahLst/>
            <a:cxnLst/>
            <a:rect l="l" t="t" r="r" b="b"/>
            <a:pathLst>
              <a:path w="947317" h="484682">
                <a:moveTo>
                  <a:pt x="8978" y="450659"/>
                </a:moveTo>
                <a:lnTo>
                  <a:pt x="77913" y="453761"/>
                </a:lnTo>
                <a:lnTo>
                  <a:pt x="143352" y="456686"/>
                </a:lnTo>
                <a:lnTo>
                  <a:pt x="205456" y="459437"/>
                </a:lnTo>
                <a:lnTo>
                  <a:pt x="264388" y="462021"/>
                </a:lnTo>
                <a:lnTo>
                  <a:pt x="320310" y="464442"/>
                </a:lnTo>
                <a:lnTo>
                  <a:pt x="373382" y="466706"/>
                </a:lnTo>
                <a:lnTo>
                  <a:pt x="423767" y="468817"/>
                </a:lnTo>
                <a:lnTo>
                  <a:pt x="471626" y="470781"/>
                </a:lnTo>
                <a:lnTo>
                  <a:pt x="517121" y="472602"/>
                </a:lnTo>
                <a:lnTo>
                  <a:pt x="560414" y="474286"/>
                </a:lnTo>
                <a:lnTo>
                  <a:pt x="601666" y="475837"/>
                </a:lnTo>
                <a:lnTo>
                  <a:pt x="641040" y="477262"/>
                </a:lnTo>
                <a:lnTo>
                  <a:pt x="714798" y="479749"/>
                </a:lnTo>
                <a:lnTo>
                  <a:pt x="782980" y="481788"/>
                </a:lnTo>
                <a:lnTo>
                  <a:pt x="846882" y="483419"/>
                </a:lnTo>
                <a:lnTo>
                  <a:pt x="907795" y="484682"/>
                </a:lnTo>
                <a:lnTo>
                  <a:pt x="918941" y="483718"/>
                </a:lnTo>
                <a:lnTo>
                  <a:pt x="947317" y="451537"/>
                </a:lnTo>
                <a:lnTo>
                  <a:pt x="944465" y="441507"/>
                </a:lnTo>
                <a:lnTo>
                  <a:pt x="917566" y="413248"/>
                </a:lnTo>
                <a:lnTo>
                  <a:pt x="883124" y="385089"/>
                </a:lnTo>
                <a:lnTo>
                  <a:pt x="837285" y="348906"/>
                </a:lnTo>
                <a:lnTo>
                  <a:pt x="782908" y="307177"/>
                </a:lnTo>
                <a:lnTo>
                  <a:pt x="722855" y="262379"/>
                </a:lnTo>
                <a:lnTo>
                  <a:pt x="691593" y="239605"/>
                </a:lnTo>
                <a:lnTo>
                  <a:pt x="659984" y="216992"/>
                </a:lnTo>
                <a:lnTo>
                  <a:pt x="628386" y="194851"/>
                </a:lnTo>
                <a:lnTo>
                  <a:pt x="566651" y="153224"/>
                </a:lnTo>
                <a:lnTo>
                  <a:pt x="509250" y="117201"/>
                </a:lnTo>
                <a:lnTo>
                  <a:pt x="459041" y="89260"/>
                </a:lnTo>
                <a:lnTo>
                  <a:pt x="416647" y="70336"/>
                </a:lnTo>
                <a:lnTo>
                  <a:pt x="376030" y="55079"/>
                </a:lnTo>
                <a:lnTo>
                  <a:pt x="336365" y="42544"/>
                </a:lnTo>
                <a:lnTo>
                  <a:pt x="296966" y="32382"/>
                </a:lnTo>
                <a:lnTo>
                  <a:pt x="257147" y="24242"/>
                </a:lnTo>
                <a:lnTo>
                  <a:pt x="216223" y="17775"/>
                </a:lnTo>
                <a:lnTo>
                  <a:pt x="173507" y="12631"/>
                </a:lnTo>
                <a:lnTo>
                  <a:pt x="128315" y="8461"/>
                </a:lnTo>
                <a:lnTo>
                  <a:pt x="79961" y="4915"/>
                </a:lnTo>
                <a:lnTo>
                  <a:pt x="27758" y="1642"/>
                </a:lnTo>
                <a:lnTo>
                  <a:pt x="0" y="0"/>
                </a:lnTo>
                <a:lnTo>
                  <a:pt x="8978" y="450659"/>
                </a:lnTo>
                <a:close/>
              </a:path>
            </a:pathLst>
          </a:custGeom>
          <a:ln w="7975">
            <a:solidFill>
              <a:srgbClr val="CCCED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018252" y="5509187"/>
            <a:ext cx="796429" cy="469055"/>
          </a:xfrm>
          <a:custGeom>
            <a:avLst/>
            <a:gdLst/>
            <a:ahLst/>
            <a:cxnLst/>
            <a:rect l="l" t="t" r="r" b="b"/>
            <a:pathLst>
              <a:path w="796429" h="469055">
                <a:moveTo>
                  <a:pt x="794875" y="390925"/>
                </a:moveTo>
                <a:lnTo>
                  <a:pt x="2197" y="390925"/>
                </a:lnTo>
                <a:lnTo>
                  <a:pt x="2197" y="431463"/>
                </a:lnTo>
                <a:lnTo>
                  <a:pt x="796429" y="469055"/>
                </a:lnTo>
                <a:lnTo>
                  <a:pt x="794875" y="390925"/>
                </a:lnTo>
                <a:close/>
              </a:path>
              <a:path w="796429" h="469055">
                <a:moveTo>
                  <a:pt x="80302" y="0"/>
                </a:moveTo>
                <a:lnTo>
                  <a:pt x="6388" y="146"/>
                </a:lnTo>
                <a:lnTo>
                  <a:pt x="4676" y="116999"/>
                </a:lnTo>
                <a:lnTo>
                  <a:pt x="3757" y="189596"/>
                </a:lnTo>
                <a:lnTo>
                  <a:pt x="3181" y="241414"/>
                </a:lnTo>
                <a:lnTo>
                  <a:pt x="2688" y="293596"/>
                </a:lnTo>
                <a:lnTo>
                  <a:pt x="2323" y="344110"/>
                </a:lnTo>
                <a:lnTo>
                  <a:pt x="2133" y="390925"/>
                </a:lnTo>
                <a:lnTo>
                  <a:pt x="0" y="390937"/>
                </a:lnTo>
                <a:lnTo>
                  <a:pt x="794875" y="390925"/>
                </a:lnTo>
                <a:lnTo>
                  <a:pt x="787463" y="18383"/>
                </a:lnTo>
                <a:lnTo>
                  <a:pt x="672622" y="11736"/>
                </a:lnTo>
                <a:lnTo>
                  <a:pt x="514296" y="5554"/>
                </a:lnTo>
                <a:lnTo>
                  <a:pt x="274077" y="883"/>
                </a:lnTo>
                <a:lnTo>
                  <a:pt x="80302" y="0"/>
                </a:lnTo>
                <a:close/>
              </a:path>
            </a:pathLst>
          </a:custGeom>
          <a:solidFill>
            <a:srgbClr val="ABBDCD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018176" y="5509187"/>
            <a:ext cx="796505" cy="469055"/>
          </a:xfrm>
          <a:custGeom>
            <a:avLst/>
            <a:gdLst/>
            <a:ahLst/>
            <a:cxnLst/>
            <a:rect l="l" t="t" r="r" b="b"/>
            <a:pathLst>
              <a:path w="796505" h="469055">
                <a:moveTo>
                  <a:pt x="76" y="390937"/>
                </a:moveTo>
                <a:lnTo>
                  <a:pt x="2273" y="390925"/>
                </a:lnTo>
                <a:lnTo>
                  <a:pt x="2399" y="344110"/>
                </a:lnTo>
                <a:lnTo>
                  <a:pt x="2764" y="293596"/>
                </a:lnTo>
                <a:lnTo>
                  <a:pt x="3257" y="241414"/>
                </a:lnTo>
                <a:lnTo>
                  <a:pt x="3833" y="189596"/>
                </a:lnTo>
                <a:lnTo>
                  <a:pt x="4446" y="140176"/>
                </a:lnTo>
                <a:lnTo>
                  <a:pt x="5050" y="95184"/>
                </a:lnTo>
                <a:lnTo>
                  <a:pt x="5600" y="56653"/>
                </a:lnTo>
                <a:lnTo>
                  <a:pt x="6222" y="15415"/>
                </a:lnTo>
                <a:lnTo>
                  <a:pt x="43099" y="46"/>
                </a:lnTo>
                <a:lnTo>
                  <a:pt x="80378" y="0"/>
                </a:lnTo>
                <a:lnTo>
                  <a:pt x="118235" y="16"/>
                </a:lnTo>
                <a:lnTo>
                  <a:pt x="156606" y="104"/>
                </a:lnTo>
                <a:lnTo>
                  <a:pt x="195426" y="272"/>
                </a:lnTo>
                <a:lnTo>
                  <a:pt x="234630" y="528"/>
                </a:lnTo>
                <a:lnTo>
                  <a:pt x="274153" y="883"/>
                </a:lnTo>
                <a:lnTo>
                  <a:pt x="313931" y="1344"/>
                </a:lnTo>
                <a:lnTo>
                  <a:pt x="353899" y="1920"/>
                </a:lnTo>
                <a:lnTo>
                  <a:pt x="393992" y="2620"/>
                </a:lnTo>
                <a:lnTo>
                  <a:pt x="434144" y="3454"/>
                </a:lnTo>
                <a:lnTo>
                  <a:pt x="474293" y="4429"/>
                </a:lnTo>
                <a:lnTo>
                  <a:pt x="514372" y="5554"/>
                </a:lnTo>
                <a:lnTo>
                  <a:pt x="554316" y="6839"/>
                </a:lnTo>
                <a:lnTo>
                  <a:pt x="594062" y="8291"/>
                </a:lnTo>
                <a:lnTo>
                  <a:pt x="633544" y="9921"/>
                </a:lnTo>
                <a:lnTo>
                  <a:pt x="672698" y="11736"/>
                </a:lnTo>
                <a:lnTo>
                  <a:pt x="711458" y="13745"/>
                </a:lnTo>
                <a:lnTo>
                  <a:pt x="749760" y="15958"/>
                </a:lnTo>
                <a:lnTo>
                  <a:pt x="796505" y="469055"/>
                </a:lnTo>
                <a:lnTo>
                  <a:pt x="751531" y="466968"/>
                </a:lnTo>
                <a:lnTo>
                  <a:pt x="706972" y="464905"/>
                </a:lnTo>
                <a:lnTo>
                  <a:pt x="662853" y="462867"/>
                </a:lnTo>
                <a:lnTo>
                  <a:pt x="619195" y="460851"/>
                </a:lnTo>
                <a:lnTo>
                  <a:pt x="576023" y="458859"/>
                </a:lnTo>
                <a:lnTo>
                  <a:pt x="533359" y="456890"/>
                </a:lnTo>
                <a:lnTo>
                  <a:pt x="491226" y="454943"/>
                </a:lnTo>
                <a:lnTo>
                  <a:pt x="449647" y="453017"/>
                </a:lnTo>
                <a:lnTo>
                  <a:pt x="408645" y="451113"/>
                </a:lnTo>
                <a:lnTo>
                  <a:pt x="368242" y="449230"/>
                </a:lnTo>
                <a:lnTo>
                  <a:pt x="328463" y="447368"/>
                </a:lnTo>
                <a:lnTo>
                  <a:pt x="289330" y="445526"/>
                </a:lnTo>
                <a:lnTo>
                  <a:pt x="250865" y="443703"/>
                </a:lnTo>
                <a:lnTo>
                  <a:pt x="176035" y="440116"/>
                </a:lnTo>
                <a:lnTo>
                  <a:pt x="104156" y="436602"/>
                </a:lnTo>
                <a:lnTo>
                  <a:pt x="35412" y="433159"/>
                </a:lnTo>
                <a:lnTo>
                  <a:pt x="2195" y="406072"/>
                </a:lnTo>
                <a:lnTo>
                  <a:pt x="2205" y="393365"/>
                </a:lnTo>
                <a:lnTo>
                  <a:pt x="2273" y="390925"/>
                </a:lnTo>
                <a:lnTo>
                  <a:pt x="0" y="390937"/>
                </a:lnTo>
                <a:close/>
              </a:path>
            </a:pathLst>
          </a:custGeom>
          <a:ln w="7975">
            <a:solidFill>
              <a:srgbClr val="CCCED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176209" y="5509328"/>
            <a:ext cx="848425" cy="360806"/>
          </a:xfrm>
          <a:custGeom>
            <a:avLst/>
            <a:gdLst/>
            <a:ahLst/>
            <a:cxnLst/>
            <a:rect l="l" t="t" r="r" b="b"/>
            <a:pathLst>
              <a:path w="848425" h="360806">
                <a:moveTo>
                  <a:pt x="3443" y="360806"/>
                </a:moveTo>
                <a:lnTo>
                  <a:pt x="446" y="350129"/>
                </a:lnTo>
                <a:lnTo>
                  <a:pt x="0" y="338434"/>
                </a:lnTo>
                <a:lnTo>
                  <a:pt x="1799" y="326109"/>
                </a:lnTo>
                <a:lnTo>
                  <a:pt x="21107" y="288439"/>
                </a:lnTo>
                <a:lnTo>
                  <a:pt x="47285" y="254491"/>
                </a:lnTo>
                <a:lnTo>
                  <a:pt x="80960" y="215443"/>
                </a:lnTo>
                <a:lnTo>
                  <a:pt x="119020" y="175034"/>
                </a:lnTo>
                <a:lnTo>
                  <a:pt x="158349" y="137004"/>
                </a:lnTo>
                <a:lnTo>
                  <a:pt x="195835" y="105093"/>
                </a:lnTo>
                <a:lnTo>
                  <a:pt x="232083" y="81545"/>
                </a:lnTo>
                <a:lnTo>
                  <a:pt x="270373" y="67176"/>
                </a:lnTo>
                <a:lnTo>
                  <a:pt x="320879" y="53817"/>
                </a:lnTo>
                <a:lnTo>
                  <a:pt x="381217" y="41608"/>
                </a:lnTo>
                <a:lnTo>
                  <a:pt x="449002" y="30689"/>
                </a:lnTo>
                <a:lnTo>
                  <a:pt x="521852" y="21203"/>
                </a:lnTo>
                <a:lnTo>
                  <a:pt x="597382" y="13288"/>
                </a:lnTo>
                <a:lnTo>
                  <a:pt x="635407" y="9964"/>
                </a:lnTo>
                <a:lnTo>
                  <a:pt x="710487" y="4672"/>
                </a:lnTo>
                <a:lnTo>
                  <a:pt x="782288" y="1303"/>
                </a:lnTo>
                <a:lnTo>
                  <a:pt x="816214" y="385"/>
                </a:lnTo>
                <a:lnTo>
                  <a:pt x="848425" y="0"/>
                </a:lnTo>
              </a:path>
            </a:pathLst>
          </a:custGeom>
          <a:ln w="7975">
            <a:solidFill>
              <a:srgbClr val="CCCED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657978" y="6178288"/>
            <a:ext cx="722291" cy="498208"/>
          </a:xfrm>
          <a:custGeom>
            <a:avLst/>
            <a:gdLst/>
            <a:ahLst/>
            <a:cxnLst/>
            <a:rect l="l" t="t" r="r" b="b"/>
            <a:pathLst>
              <a:path w="722291" h="498208">
                <a:moveTo>
                  <a:pt x="2201" y="498208"/>
                </a:moveTo>
                <a:lnTo>
                  <a:pt x="1154" y="479410"/>
                </a:lnTo>
                <a:lnTo>
                  <a:pt x="440" y="460418"/>
                </a:lnTo>
                <a:lnTo>
                  <a:pt x="56" y="441293"/>
                </a:lnTo>
                <a:lnTo>
                  <a:pt x="0" y="422096"/>
                </a:lnTo>
                <a:lnTo>
                  <a:pt x="269" y="402886"/>
                </a:lnTo>
                <a:lnTo>
                  <a:pt x="1779" y="364674"/>
                </a:lnTo>
                <a:lnTo>
                  <a:pt x="6438" y="308784"/>
                </a:lnTo>
                <a:lnTo>
                  <a:pt x="13919" y="256064"/>
                </a:lnTo>
                <a:lnTo>
                  <a:pt x="24168" y="208153"/>
                </a:lnTo>
                <a:lnTo>
                  <a:pt x="37128" y="166689"/>
                </a:lnTo>
                <a:lnTo>
                  <a:pt x="55350" y="128245"/>
                </a:lnTo>
                <a:lnTo>
                  <a:pt x="81182" y="92218"/>
                </a:lnTo>
                <a:lnTo>
                  <a:pt x="114596" y="61041"/>
                </a:lnTo>
                <a:lnTo>
                  <a:pt x="156198" y="35473"/>
                </a:lnTo>
                <a:lnTo>
                  <a:pt x="206592" y="16271"/>
                </a:lnTo>
                <a:lnTo>
                  <a:pt x="245373" y="7381"/>
                </a:lnTo>
                <a:lnTo>
                  <a:pt x="288511" y="1882"/>
                </a:lnTo>
                <a:lnTo>
                  <a:pt x="336185" y="0"/>
                </a:lnTo>
                <a:lnTo>
                  <a:pt x="360371" y="371"/>
                </a:lnTo>
                <a:lnTo>
                  <a:pt x="405894" y="3328"/>
                </a:lnTo>
                <a:lnTo>
                  <a:pt x="447710" y="9213"/>
                </a:lnTo>
                <a:lnTo>
                  <a:pt x="485929" y="17992"/>
                </a:lnTo>
                <a:lnTo>
                  <a:pt x="536758" y="36518"/>
                </a:lnTo>
                <a:lnTo>
                  <a:pt x="580120" y="61378"/>
                </a:lnTo>
                <a:lnTo>
                  <a:pt x="616388" y="92464"/>
                </a:lnTo>
                <a:lnTo>
                  <a:pt x="645937" y="129666"/>
                </a:lnTo>
                <a:lnTo>
                  <a:pt x="667120" y="166393"/>
                </a:lnTo>
                <a:lnTo>
                  <a:pt x="680506" y="202719"/>
                </a:lnTo>
                <a:lnTo>
                  <a:pt x="691840" y="239678"/>
                </a:lnTo>
                <a:lnTo>
                  <a:pt x="701282" y="278396"/>
                </a:lnTo>
                <a:lnTo>
                  <a:pt x="708990" y="319995"/>
                </a:lnTo>
                <a:lnTo>
                  <a:pt x="715126" y="365598"/>
                </a:lnTo>
                <a:lnTo>
                  <a:pt x="719849" y="416330"/>
                </a:lnTo>
                <a:lnTo>
                  <a:pt x="721136" y="434574"/>
                </a:lnTo>
                <a:lnTo>
                  <a:pt x="722291" y="453555"/>
                </a:lnTo>
              </a:path>
            </a:pathLst>
          </a:custGeom>
          <a:ln w="7975">
            <a:solidFill>
              <a:srgbClr val="CCCED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694011" y="6158623"/>
            <a:ext cx="46306" cy="30471"/>
          </a:xfrm>
          <a:custGeom>
            <a:avLst/>
            <a:gdLst/>
            <a:ahLst/>
            <a:cxnLst/>
            <a:rect l="l" t="t" r="r" b="b"/>
            <a:pathLst>
              <a:path w="46306" h="30471">
                <a:moveTo>
                  <a:pt x="0" y="15118"/>
                </a:moveTo>
                <a:lnTo>
                  <a:pt x="5597" y="25199"/>
                </a:lnTo>
                <a:lnTo>
                  <a:pt x="19375" y="30471"/>
                </a:lnTo>
                <a:lnTo>
                  <a:pt x="36671" y="27679"/>
                </a:lnTo>
                <a:lnTo>
                  <a:pt x="46306" y="20330"/>
                </a:lnTo>
                <a:lnTo>
                  <a:pt x="43273" y="6959"/>
                </a:lnTo>
                <a:lnTo>
                  <a:pt x="32892" y="0"/>
                </a:lnTo>
                <a:lnTo>
                  <a:pt x="14075" y="1599"/>
                </a:lnTo>
                <a:lnTo>
                  <a:pt x="3195" y="7361"/>
                </a:lnTo>
                <a:lnTo>
                  <a:pt x="0" y="15118"/>
                </a:lnTo>
                <a:close/>
              </a:path>
            </a:pathLst>
          </a:custGeom>
          <a:ln w="7975">
            <a:solidFill>
              <a:srgbClr val="CCCED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9329659" y="6171179"/>
            <a:ext cx="252250" cy="153077"/>
          </a:xfrm>
          <a:custGeom>
            <a:avLst/>
            <a:gdLst/>
            <a:ahLst/>
            <a:cxnLst/>
            <a:rect l="l" t="t" r="r" b="b"/>
            <a:pathLst>
              <a:path w="252250" h="153077">
                <a:moveTo>
                  <a:pt x="82573" y="0"/>
                </a:moveTo>
                <a:lnTo>
                  <a:pt x="42817" y="3835"/>
                </a:lnTo>
                <a:lnTo>
                  <a:pt x="3740" y="24181"/>
                </a:lnTo>
                <a:lnTo>
                  <a:pt x="0" y="36035"/>
                </a:lnTo>
                <a:lnTo>
                  <a:pt x="913" y="42283"/>
                </a:lnTo>
                <a:lnTo>
                  <a:pt x="31861" y="80467"/>
                </a:lnTo>
                <a:lnTo>
                  <a:pt x="70320" y="103480"/>
                </a:lnTo>
                <a:lnTo>
                  <a:pt x="134758" y="124854"/>
                </a:lnTo>
                <a:lnTo>
                  <a:pt x="147575" y="129320"/>
                </a:lnTo>
                <a:lnTo>
                  <a:pt x="160402" y="134447"/>
                </a:lnTo>
                <a:lnTo>
                  <a:pt x="172604" y="139719"/>
                </a:lnTo>
                <a:lnTo>
                  <a:pt x="183548" y="144619"/>
                </a:lnTo>
                <a:lnTo>
                  <a:pt x="198861" y="150882"/>
                </a:lnTo>
                <a:lnTo>
                  <a:pt x="208423" y="153077"/>
                </a:lnTo>
                <a:lnTo>
                  <a:pt x="217931" y="150732"/>
                </a:lnTo>
                <a:lnTo>
                  <a:pt x="220686" y="145592"/>
                </a:lnTo>
                <a:lnTo>
                  <a:pt x="222822" y="140593"/>
                </a:lnTo>
                <a:lnTo>
                  <a:pt x="252250" y="137974"/>
                </a:lnTo>
                <a:lnTo>
                  <a:pt x="243089" y="92158"/>
                </a:lnTo>
                <a:lnTo>
                  <a:pt x="224058" y="56522"/>
                </a:lnTo>
                <a:lnTo>
                  <a:pt x="196632" y="25045"/>
                </a:lnTo>
                <a:lnTo>
                  <a:pt x="148901" y="6932"/>
                </a:lnTo>
                <a:lnTo>
                  <a:pt x="97932" y="360"/>
                </a:lnTo>
                <a:lnTo>
                  <a:pt x="82573" y="0"/>
                </a:lnTo>
                <a:close/>
              </a:path>
            </a:pathLst>
          </a:custGeom>
          <a:solidFill>
            <a:srgbClr val="E2E2E4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9329659" y="6171179"/>
            <a:ext cx="252250" cy="153077"/>
          </a:xfrm>
          <a:custGeom>
            <a:avLst/>
            <a:gdLst/>
            <a:ahLst/>
            <a:cxnLst/>
            <a:rect l="l" t="t" r="r" b="b"/>
            <a:pathLst>
              <a:path w="252250" h="153077">
                <a:moveTo>
                  <a:pt x="0" y="36035"/>
                </a:moveTo>
                <a:lnTo>
                  <a:pt x="22266" y="72409"/>
                </a:lnTo>
                <a:lnTo>
                  <a:pt x="55922" y="96154"/>
                </a:lnTo>
                <a:lnTo>
                  <a:pt x="103686" y="116338"/>
                </a:lnTo>
                <a:lnTo>
                  <a:pt x="134758" y="124854"/>
                </a:lnTo>
                <a:lnTo>
                  <a:pt x="147575" y="129320"/>
                </a:lnTo>
                <a:lnTo>
                  <a:pt x="160402" y="134447"/>
                </a:lnTo>
                <a:lnTo>
                  <a:pt x="172604" y="139719"/>
                </a:lnTo>
                <a:lnTo>
                  <a:pt x="183548" y="144619"/>
                </a:lnTo>
                <a:lnTo>
                  <a:pt x="198861" y="150882"/>
                </a:lnTo>
                <a:lnTo>
                  <a:pt x="208423" y="153077"/>
                </a:lnTo>
                <a:lnTo>
                  <a:pt x="217931" y="150732"/>
                </a:lnTo>
                <a:lnTo>
                  <a:pt x="220686" y="145592"/>
                </a:lnTo>
                <a:lnTo>
                  <a:pt x="222822" y="140593"/>
                </a:lnTo>
                <a:lnTo>
                  <a:pt x="243083" y="138746"/>
                </a:lnTo>
                <a:lnTo>
                  <a:pt x="252250" y="137974"/>
                </a:lnTo>
                <a:lnTo>
                  <a:pt x="251900" y="127227"/>
                </a:lnTo>
                <a:lnTo>
                  <a:pt x="250211" y="115892"/>
                </a:lnTo>
                <a:lnTo>
                  <a:pt x="231425" y="68172"/>
                </a:lnTo>
                <a:lnTo>
                  <a:pt x="206594" y="34784"/>
                </a:lnTo>
                <a:lnTo>
                  <a:pt x="167183" y="11088"/>
                </a:lnTo>
                <a:lnTo>
                  <a:pt x="114174" y="1609"/>
                </a:lnTo>
                <a:lnTo>
                  <a:pt x="82573" y="0"/>
                </a:lnTo>
                <a:lnTo>
                  <a:pt x="68200" y="485"/>
                </a:lnTo>
                <a:lnTo>
                  <a:pt x="22599" y="10084"/>
                </a:lnTo>
                <a:lnTo>
                  <a:pt x="919" y="29977"/>
                </a:lnTo>
                <a:lnTo>
                  <a:pt x="0" y="36035"/>
                </a:lnTo>
                <a:close/>
              </a:path>
            </a:pathLst>
          </a:custGeom>
          <a:ln w="7975">
            <a:solidFill>
              <a:srgbClr val="CCCED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9369740" y="6171832"/>
            <a:ext cx="31614" cy="102973"/>
          </a:xfrm>
          <a:custGeom>
            <a:avLst/>
            <a:gdLst/>
            <a:ahLst/>
            <a:cxnLst/>
            <a:rect l="l" t="t" r="r" b="b"/>
            <a:pathLst>
              <a:path w="31614" h="102973">
                <a:moveTo>
                  <a:pt x="18034" y="0"/>
                </a:moveTo>
                <a:lnTo>
                  <a:pt x="526" y="35685"/>
                </a:lnTo>
                <a:lnTo>
                  <a:pt x="0" y="46095"/>
                </a:lnTo>
                <a:lnTo>
                  <a:pt x="1459" y="56937"/>
                </a:lnTo>
                <a:lnTo>
                  <a:pt x="5128" y="68128"/>
                </a:lnTo>
                <a:lnTo>
                  <a:pt x="11228" y="79585"/>
                </a:lnTo>
                <a:lnTo>
                  <a:pt x="19982" y="91228"/>
                </a:lnTo>
                <a:lnTo>
                  <a:pt x="31614" y="102973"/>
                </a:lnTo>
              </a:path>
            </a:pathLst>
          </a:custGeom>
          <a:ln w="7975">
            <a:solidFill>
              <a:srgbClr val="CCCED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288042" y="6351652"/>
            <a:ext cx="505675" cy="29032"/>
          </a:xfrm>
          <a:custGeom>
            <a:avLst/>
            <a:gdLst/>
            <a:ahLst/>
            <a:cxnLst/>
            <a:rect l="l" t="t" r="r" b="b"/>
            <a:pathLst>
              <a:path w="505675" h="29032">
                <a:moveTo>
                  <a:pt x="0" y="0"/>
                </a:moveTo>
                <a:lnTo>
                  <a:pt x="216357" y="5130"/>
                </a:lnTo>
                <a:lnTo>
                  <a:pt x="256211" y="6721"/>
                </a:lnTo>
                <a:lnTo>
                  <a:pt x="302031" y="8927"/>
                </a:lnTo>
                <a:lnTo>
                  <a:pt x="350785" y="11805"/>
                </a:lnTo>
                <a:lnTo>
                  <a:pt x="399442" y="15412"/>
                </a:lnTo>
                <a:lnTo>
                  <a:pt x="444973" y="19805"/>
                </a:lnTo>
                <a:lnTo>
                  <a:pt x="484345" y="25043"/>
                </a:lnTo>
                <a:lnTo>
                  <a:pt x="495577" y="26986"/>
                </a:lnTo>
                <a:lnTo>
                  <a:pt x="505675" y="29032"/>
                </a:lnTo>
              </a:path>
            </a:pathLst>
          </a:custGeom>
          <a:ln w="7975">
            <a:solidFill>
              <a:srgbClr val="CCCED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9581284" y="6182856"/>
            <a:ext cx="212452" cy="197827"/>
          </a:xfrm>
          <a:custGeom>
            <a:avLst/>
            <a:gdLst/>
            <a:ahLst/>
            <a:cxnLst/>
            <a:rect l="l" t="t" r="r" b="b"/>
            <a:pathLst>
              <a:path w="212452" h="197827">
                <a:moveTo>
                  <a:pt x="212432" y="197827"/>
                </a:moveTo>
                <a:lnTo>
                  <a:pt x="174470" y="176461"/>
                </a:lnTo>
                <a:lnTo>
                  <a:pt x="146431" y="150421"/>
                </a:lnTo>
                <a:lnTo>
                  <a:pt x="114731" y="117375"/>
                </a:lnTo>
                <a:lnTo>
                  <a:pt x="91679" y="92627"/>
                </a:lnTo>
                <a:lnTo>
                  <a:pt x="79604" y="79703"/>
                </a:lnTo>
                <a:lnTo>
                  <a:pt x="41282" y="39784"/>
                </a:lnTo>
                <a:lnTo>
                  <a:pt x="14075" y="13099"/>
                </a:lnTo>
                <a:lnTo>
                  <a:pt x="0" y="0"/>
                </a:lnTo>
                <a:lnTo>
                  <a:pt x="71843" y="1270"/>
                </a:lnTo>
                <a:lnTo>
                  <a:pt x="105002" y="33908"/>
                </a:lnTo>
                <a:lnTo>
                  <a:pt x="131771" y="64838"/>
                </a:lnTo>
                <a:lnTo>
                  <a:pt x="157825" y="98029"/>
                </a:lnTo>
                <a:lnTo>
                  <a:pt x="181058" y="130536"/>
                </a:lnTo>
                <a:lnTo>
                  <a:pt x="206557" y="175329"/>
                </a:lnTo>
                <a:lnTo>
                  <a:pt x="212452" y="197433"/>
                </a:lnTo>
                <a:lnTo>
                  <a:pt x="212432" y="197827"/>
                </a:lnTo>
                <a:close/>
              </a:path>
            </a:pathLst>
          </a:custGeom>
          <a:ln w="7975">
            <a:solidFill>
              <a:srgbClr val="CCCED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9066858" y="5991886"/>
            <a:ext cx="514426" cy="191020"/>
          </a:xfrm>
          <a:custGeom>
            <a:avLst/>
            <a:gdLst/>
            <a:ahLst/>
            <a:cxnLst/>
            <a:rect l="l" t="t" r="r" b="b"/>
            <a:pathLst>
              <a:path w="514426" h="191020">
                <a:moveTo>
                  <a:pt x="514426" y="190969"/>
                </a:moveTo>
                <a:lnTo>
                  <a:pt x="442213" y="191020"/>
                </a:lnTo>
                <a:lnTo>
                  <a:pt x="423270" y="177429"/>
                </a:lnTo>
                <a:lnTo>
                  <a:pt x="404513" y="164604"/>
                </a:lnTo>
                <a:lnTo>
                  <a:pt x="367211" y="141022"/>
                </a:lnTo>
                <a:lnTo>
                  <a:pt x="329615" y="119820"/>
                </a:lnTo>
                <a:lnTo>
                  <a:pt x="291031" y="100546"/>
                </a:lnTo>
                <a:lnTo>
                  <a:pt x="250767" y="82746"/>
                </a:lnTo>
                <a:lnTo>
                  <a:pt x="208131" y="65968"/>
                </a:lnTo>
                <a:lnTo>
                  <a:pt x="162428" y="49757"/>
                </a:lnTo>
                <a:lnTo>
                  <a:pt x="112968" y="33661"/>
                </a:lnTo>
                <a:lnTo>
                  <a:pt x="59056" y="17226"/>
                </a:lnTo>
                <a:lnTo>
                  <a:pt x="0" y="0"/>
                </a:lnTo>
                <a:lnTo>
                  <a:pt x="17933" y="4113"/>
                </a:lnTo>
                <a:lnTo>
                  <a:pt x="37788" y="8571"/>
                </a:lnTo>
                <a:lnTo>
                  <a:pt x="59382" y="13410"/>
                </a:lnTo>
                <a:lnTo>
                  <a:pt x="82531" y="18669"/>
                </a:lnTo>
                <a:lnTo>
                  <a:pt x="132759" y="30599"/>
                </a:lnTo>
                <a:lnTo>
                  <a:pt x="187001" y="44664"/>
                </a:lnTo>
                <a:lnTo>
                  <a:pt x="243787" y="61171"/>
                </a:lnTo>
                <a:lnTo>
                  <a:pt x="301647" y="80422"/>
                </a:lnTo>
                <a:lnTo>
                  <a:pt x="359111" y="102723"/>
                </a:lnTo>
                <a:lnTo>
                  <a:pt x="414709" y="128378"/>
                </a:lnTo>
                <a:lnTo>
                  <a:pt x="466971" y="157692"/>
                </a:lnTo>
                <a:lnTo>
                  <a:pt x="491391" y="173816"/>
                </a:lnTo>
                <a:lnTo>
                  <a:pt x="514426" y="190969"/>
                </a:lnTo>
                <a:close/>
              </a:path>
            </a:pathLst>
          </a:custGeom>
          <a:ln w="7975">
            <a:solidFill>
              <a:srgbClr val="CCCED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8860039" y="5956732"/>
            <a:ext cx="593089" cy="216153"/>
          </a:xfrm>
          <a:custGeom>
            <a:avLst/>
            <a:gdLst/>
            <a:ahLst/>
            <a:cxnLst/>
            <a:rect l="l" t="t" r="r" b="b"/>
            <a:pathLst>
              <a:path w="593089" h="216153">
                <a:moveTo>
                  <a:pt x="593089" y="216153"/>
                </a:moveTo>
                <a:lnTo>
                  <a:pt x="552938" y="189220"/>
                </a:lnTo>
                <a:lnTo>
                  <a:pt x="505422" y="162729"/>
                </a:lnTo>
                <a:lnTo>
                  <a:pt x="451707" y="136958"/>
                </a:lnTo>
                <a:lnTo>
                  <a:pt x="392957" y="112184"/>
                </a:lnTo>
                <a:lnTo>
                  <a:pt x="330339" y="88684"/>
                </a:lnTo>
                <a:lnTo>
                  <a:pt x="265017" y="66735"/>
                </a:lnTo>
                <a:lnTo>
                  <a:pt x="198157" y="46615"/>
                </a:lnTo>
                <a:lnTo>
                  <a:pt x="130924" y="28601"/>
                </a:lnTo>
                <a:lnTo>
                  <a:pt x="64483" y="12970"/>
                </a:lnTo>
                <a:lnTo>
                  <a:pt x="31924" y="6135"/>
                </a:lnTo>
                <a:lnTo>
                  <a:pt x="0" y="0"/>
                </a:lnTo>
              </a:path>
            </a:pathLst>
          </a:custGeom>
          <a:ln w="7975">
            <a:solidFill>
              <a:srgbClr val="CCCED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8662084" y="6135485"/>
            <a:ext cx="657931" cy="195897"/>
          </a:xfrm>
          <a:custGeom>
            <a:avLst/>
            <a:gdLst/>
            <a:ahLst/>
            <a:cxnLst/>
            <a:rect l="l" t="t" r="r" b="b"/>
            <a:pathLst>
              <a:path w="657931" h="195897">
                <a:moveTo>
                  <a:pt x="0" y="195897"/>
                </a:moveTo>
                <a:lnTo>
                  <a:pt x="17668" y="156548"/>
                </a:lnTo>
                <a:lnTo>
                  <a:pt x="38656" y="122011"/>
                </a:lnTo>
                <a:lnTo>
                  <a:pt x="62990" y="92127"/>
                </a:lnTo>
                <a:lnTo>
                  <a:pt x="105824" y="55682"/>
                </a:lnTo>
                <a:lnTo>
                  <a:pt x="156335" y="28821"/>
                </a:lnTo>
                <a:lnTo>
                  <a:pt x="194319" y="15975"/>
                </a:lnTo>
                <a:lnTo>
                  <a:pt x="235781" y="6995"/>
                </a:lnTo>
                <a:lnTo>
                  <a:pt x="280749" y="1722"/>
                </a:lnTo>
                <a:lnTo>
                  <a:pt x="329247" y="0"/>
                </a:lnTo>
                <a:lnTo>
                  <a:pt x="346260" y="313"/>
                </a:lnTo>
                <a:lnTo>
                  <a:pt x="399392" y="5037"/>
                </a:lnTo>
                <a:lnTo>
                  <a:pt x="453866" y="15490"/>
                </a:lnTo>
                <a:lnTo>
                  <a:pt x="507368" y="31743"/>
                </a:lnTo>
                <a:lnTo>
                  <a:pt x="557582" y="53867"/>
                </a:lnTo>
                <a:lnTo>
                  <a:pt x="602196" y="81931"/>
                </a:lnTo>
                <a:lnTo>
                  <a:pt x="638895" y="116007"/>
                </a:lnTo>
                <a:lnTo>
                  <a:pt x="657931" y="154754"/>
                </a:lnTo>
                <a:lnTo>
                  <a:pt x="657210" y="167182"/>
                </a:lnTo>
                <a:lnTo>
                  <a:pt x="654408" y="177856"/>
                </a:lnTo>
                <a:lnTo>
                  <a:pt x="650563" y="185759"/>
                </a:lnTo>
              </a:path>
            </a:pathLst>
          </a:custGeom>
          <a:ln w="7975">
            <a:solidFill>
              <a:srgbClr val="CCCED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8623972" y="6330938"/>
            <a:ext cx="118376" cy="2412"/>
          </a:xfrm>
          <a:custGeom>
            <a:avLst/>
            <a:gdLst/>
            <a:ahLst/>
            <a:cxnLst/>
            <a:rect l="l" t="t" r="r" b="b"/>
            <a:pathLst>
              <a:path w="118376" h="2412">
                <a:moveTo>
                  <a:pt x="0" y="0"/>
                </a:moveTo>
                <a:lnTo>
                  <a:pt x="118376" y="2413"/>
                </a:lnTo>
              </a:path>
            </a:pathLst>
          </a:custGeom>
          <a:ln w="7975">
            <a:solidFill>
              <a:srgbClr val="CCCED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937551" y="6291581"/>
            <a:ext cx="1686420" cy="79565"/>
          </a:xfrm>
          <a:custGeom>
            <a:avLst/>
            <a:gdLst/>
            <a:ahLst/>
            <a:cxnLst/>
            <a:rect l="l" t="t" r="r" b="b"/>
            <a:pathLst>
              <a:path w="1686420" h="79565">
                <a:moveTo>
                  <a:pt x="1686420" y="39357"/>
                </a:moveTo>
                <a:lnTo>
                  <a:pt x="0" y="0"/>
                </a:lnTo>
                <a:lnTo>
                  <a:pt x="7018" y="11458"/>
                </a:lnTo>
                <a:lnTo>
                  <a:pt x="14963" y="22993"/>
                </a:lnTo>
                <a:lnTo>
                  <a:pt x="24030" y="33029"/>
                </a:lnTo>
                <a:lnTo>
                  <a:pt x="34417" y="39988"/>
                </a:lnTo>
                <a:lnTo>
                  <a:pt x="1641157" y="79565"/>
                </a:lnTo>
                <a:lnTo>
                  <a:pt x="1655714" y="78493"/>
                </a:lnTo>
                <a:lnTo>
                  <a:pt x="1667328" y="73670"/>
                </a:lnTo>
                <a:lnTo>
                  <a:pt x="1676216" y="65218"/>
                </a:lnTo>
                <a:lnTo>
                  <a:pt x="1682596" y="53260"/>
                </a:lnTo>
                <a:lnTo>
                  <a:pt x="1686420" y="39357"/>
                </a:lnTo>
                <a:close/>
              </a:path>
            </a:pathLst>
          </a:custGeom>
          <a:ln w="7975">
            <a:solidFill>
              <a:srgbClr val="CCCED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828102" y="6289828"/>
            <a:ext cx="107835" cy="1726"/>
          </a:xfrm>
          <a:custGeom>
            <a:avLst/>
            <a:gdLst/>
            <a:ahLst/>
            <a:cxnLst/>
            <a:rect l="l" t="t" r="r" b="b"/>
            <a:pathLst>
              <a:path w="107835" h="1726">
                <a:moveTo>
                  <a:pt x="0" y="0"/>
                </a:moveTo>
                <a:lnTo>
                  <a:pt x="48837" y="776"/>
                </a:lnTo>
                <a:lnTo>
                  <a:pt x="99312" y="1589"/>
                </a:lnTo>
                <a:lnTo>
                  <a:pt x="107835" y="1726"/>
                </a:lnTo>
              </a:path>
            </a:pathLst>
          </a:custGeom>
          <a:ln w="7975">
            <a:solidFill>
              <a:srgbClr val="CCCED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188530" y="5991619"/>
            <a:ext cx="3130016" cy="170815"/>
          </a:xfrm>
          <a:custGeom>
            <a:avLst/>
            <a:gdLst/>
            <a:ahLst/>
            <a:cxnLst/>
            <a:rect l="l" t="t" r="r" b="b"/>
            <a:pathLst>
              <a:path w="3130016" h="170814">
                <a:moveTo>
                  <a:pt x="2471623" y="118808"/>
                </a:moveTo>
                <a:lnTo>
                  <a:pt x="2512066" y="121072"/>
                </a:lnTo>
                <a:lnTo>
                  <a:pt x="2551859" y="123414"/>
                </a:lnTo>
                <a:lnTo>
                  <a:pt x="2590980" y="125827"/>
                </a:lnTo>
                <a:lnTo>
                  <a:pt x="2629404" y="128303"/>
                </a:lnTo>
                <a:lnTo>
                  <a:pt x="2704068" y="133419"/>
                </a:lnTo>
                <a:lnTo>
                  <a:pt x="2775659" y="138704"/>
                </a:lnTo>
                <a:lnTo>
                  <a:pt x="2843987" y="144102"/>
                </a:lnTo>
                <a:lnTo>
                  <a:pt x="2908861" y="149557"/>
                </a:lnTo>
                <a:lnTo>
                  <a:pt x="2970092" y="155012"/>
                </a:lnTo>
                <a:lnTo>
                  <a:pt x="3027488" y="160411"/>
                </a:lnTo>
                <a:lnTo>
                  <a:pt x="3080860" y="165697"/>
                </a:lnTo>
                <a:lnTo>
                  <a:pt x="3130016" y="170815"/>
                </a:lnTo>
                <a:lnTo>
                  <a:pt x="3081051" y="161952"/>
                </a:lnTo>
                <a:lnTo>
                  <a:pt x="3028181" y="153621"/>
                </a:lnTo>
                <a:lnTo>
                  <a:pt x="2971598" y="145788"/>
                </a:lnTo>
                <a:lnTo>
                  <a:pt x="2911495" y="138421"/>
                </a:lnTo>
                <a:lnTo>
                  <a:pt x="2848062" y="131488"/>
                </a:lnTo>
                <a:lnTo>
                  <a:pt x="2781494" y="124955"/>
                </a:lnTo>
                <a:lnTo>
                  <a:pt x="2711980" y="118790"/>
                </a:lnTo>
                <a:lnTo>
                  <a:pt x="2639714" y="112962"/>
                </a:lnTo>
                <a:lnTo>
                  <a:pt x="2564888" y="107436"/>
                </a:lnTo>
                <a:lnTo>
                  <a:pt x="2487693" y="102182"/>
                </a:lnTo>
                <a:lnTo>
                  <a:pt x="2408322" y="97166"/>
                </a:lnTo>
                <a:lnTo>
                  <a:pt x="2326966" y="92356"/>
                </a:lnTo>
                <a:lnTo>
                  <a:pt x="2243818" y="87720"/>
                </a:lnTo>
                <a:lnTo>
                  <a:pt x="2159070" y="83224"/>
                </a:lnTo>
                <a:lnTo>
                  <a:pt x="2072914" y="78837"/>
                </a:lnTo>
                <a:lnTo>
                  <a:pt x="1985542" y="74526"/>
                </a:lnTo>
                <a:lnTo>
                  <a:pt x="1897146" y="70258"/>
                </a:lnTo>
                <a:lnTo>
                  <a:pt x="1807917" y="66001"/>
                </a:lnTo>
                <a:lnTo>
                  <a:pt x="1718049" y="61723"/>
                </a:lnTo>
                <a:lnTo>
                  <a:pt x="1627733" y="57391"/>
                </a:lnTo>
                <a:lnTo>
                  <a:pt x="1540015" y="53272"/>
                </a:lnTo>
                <a:lnTo>
                  <a:pt x="1450957" y="49325"/>
                </a:lnTo>
                <a:lnTo>
                  <a:pt x="1360892" y="45545"/>
                </a:lnTo>
                <a:lnTo>
                  <a:pt x="1270157" y="41925"/>
                </a:lnTo>
                <a:lnTo>
                  <a:pt x="1179084" y="38456"/>
                </a:lnTo>
                <a:lnTo>
                  <a:pt x="1088010" y="35133"/>
                </a:lnTo>
                <a:lnTo>
                  <a:pt x="997267" y="31948"/>
                </a:lnTo>
                <a:lnTo>
                  <a:pt x="907190" y="28895"/>
                </a:lnTo>
                <a:lnTo>
                  <a:pt x="818115" y="25967"/>
                </a:lnTo>
                <a:lnTo>
                  <a:pt x="730375" y="23156"/>
                </a:lnTo>
                <a:lnTo>
                  <a:pt x="644305" y="20456"/>
                </a:lnTo>
                <a:lnTo>
                  <a:pt x="560239" y="17860"/>
                </a:lnTo>
                <a:lnTo>
                  <a:pt x="478512" y="15361"/>
                </a:lnTo>
                <a:lnTo>
                  <a:pt x="399458" y="12952"/>
                </a:lnTo>
                <a:lnTo>
                  <a:pt x="323411" y="10626"/>
                </a:lnTo>
                <a:lnTo>
                  <a:pt x="250707" y="8376"/>
                </a:lnTo>
                <a:lnTo>
                  <a:pt x="181679" y="6195"/>
                </a:lnTo>
                <a:lnTo>
                  <a:pt x="116662" y="4077"/>
                </a:lnTo>
                <a:lnTo>
                  <a:pt x="55991" y="2014"/>
                </a:lnTo>
                <a:lnTo>
                  <a:pt x="0" y="0"/>
                </a:lnTo>
                <a:lnTo>
                  <a:pt x="57499" y="5147"/>
                </a:lnTo>
                <a:lnTo>
                  <a:pt x="122135" y="10185"/>
                </a:lnTo>
                <a:lnTo>
                  <a:pt x="193139" y="15112"/>
                </a:lnTo>
                <a:lnTo>
                  <a:pt x="269740" y="19925"/>
                </a:lnTo>
                <a:lnTo>
                  <a:pt x="351168" y="24622"/>
                </a:lnTo>
                <a:lnTo>
                  <a:pt x="436651" y="29200"/>
                </a:lnTo>
                <a:lnTo>
                  <a:pt x="525419" y="33657"/>
                </a:lnTo>
                <a:lnTo>
                  <a:pt x="616702" y="37989"/>
                </a:lnTo>
                <a:lnTo>
                  <a:pt x="709730" y="42196"/>
                </a:lnTo>
                <a:lnTo>
                  <a:pt x="803732" y="46274"/>
                </a:lnTo>
                <a:lnTo>
                  <a:pt x="897937" y="50220"/>
                </a:lnTo>
                <a:lnTo>
                  <a:pt x="991575" y="54032"/>
                </a:lnTo>
                <a:lnTo>
                  <a:pt x="1083875" y="57708"/>
                </a:lnTo>
                <a:lnTo>
                  <a:pt x="1174068" y="61246"/>
                </a:lnTo>
                <a:lnTo>
                  <a:pt x="1261382" y="64642"/>
                </a:lnTo>
                <a:lnTo>
                  <a:pt x="1345047" y="67893"/>
                </a:lnTo>
                <a:lnTo>
                  <a:pt x="1424293" y="70999"/>
                </a:lnTo>
                <a:lnTo>
                  <a:pt x="1498349" y="73956"/>
                </a:lnTo>
                <a:lnTo>
                  <a:pt x="1566445" y="76761"/>
                </a:lnTo>
                <a:lnTo>
                  <a:pt x="1627809" y="79413"/>
                </a:lnTo>
                <a:lnTo>
                  <a:pt x="1659417" y="80811"/>
                </a:lnTo>
                <a:lnTo>
                  <a:pt x="1692813" y="82275"/>
                </a:lnTo>
                <a:lnTo>
                  <a:pt x="1727886" y="83804"/>
                </a:lnTo>
                <a:lnTo>
                  <a:pt x="1764522" y="85396"/>
                </a:lnTo>
                <a:lnTo>
                  <a:pt x="1802609" y="87050"/>
                </a:lnTo>
                <a:lnTo>
                  <a:pt x="1842035" y="88767"/>
                </a:lnTo>
                <a:lnTo>
                  <a:pt x="1882687" y="90544"/>
                </a:lnTo>
                <a:lnTo>
                  <a:pt x="1924453" y="92382"/>
                </a:lnTo>
                <a:lnTo>
                  <a:pt x="1967221" y="94279"/>
                </a:lnTo>
                <a:lnTo>
                  <a:pt x="2010878" y="96234"/>
                </a:lnTo>
                <a:lnTo>
                  <a:pt x="2055312" y="98246"/>
                </a:lnTo>
                <a:lnTo>
                  <a:pt x="2100410" y="100316"/>
                </a:lnTo>
                <a:lnTo>
                  <a:pt x="2146060" y="102441"/>
                </a:lnTo>
                <a:lnTo>
                  <a:pt x="2192149" y="104621"/>
                </a:lnTo>
                <a:lnTo>
                  <a:pt x="2238566" y="106855"/>
                </a:lnTo>
                <a:lnTo>
                  <a:pt x="2285197" y="109143"/>
                </a:lnTo>
                <a:lnTo>
                  <a:pt x="2331931" y="111483"/>
                </a:lnTo>
                <a:lnTo>
                  <a:pt x="2378655" y="113874"/>
                </a:lnTo>
                <a:lnTo>
                  <a:pt x="2425256" y="116316"/>
                </a:lnTo>
                <a:lnTo>
                  <a:pt x="2471623" y="118808"/>
                </a:lnTo>
                <a:close/>
              </a:path>
            </a:pathLst>
          </a:custGeom>
          <a:ln w="7975">
            <a:solidFill>
              <a:srgbClr val="CCCED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856273" y="6134113"/>
            <a:ext cx="1063726" cy="183718"/>
          </a:xfrm>
          <a:custGeom>
            <a:avLst/>
            <a:gdLst/>
            <a:ahLst/>
            <a:cxnLst/>
            <a:rect l="l" t="t" r="r" b="b"/>
            <a:pathLst>
              <a:path w="1063726" h="183718">
                <a:moveTo>
                  <a:pt x="1063726" y="157365"/>
                </a:moveTo>
                <a:lnTo>
                  <a:pt x="1034226" y="112807"/>
                </a:lnTo>
                <a:lnTo>
                  <a:pt x="997270" y="75903"/>
                </a:lnTo>
                <a:lnTo>
                  <a:pt x="953657" y="46486"/>
                </a:lnTo>
                <a:lnTo>
                  <a:pt x="904183" y="24390"/>
                </a:lnTo>
                <a:lnTo>
                  <a:pt x="849646" y="9450"/>
                </a:lnTo>
                <a:lnTo>
                  <a:pt x="810869" y="3383"/>
                </a:lnTo>
                <a:lnTo>
                  <a:pt x="770434" y="373"/>
                </a:lnTo>
                <a:lnTo>
                  <a:pt x="749668" y="0"/>
                </a:lnTo>
                <a:lnTo>
                  <a:pt x="726779" y="362"/>
                </a:lnTo>
                <a:lnTo>
                  <a:pt x="683808" y="3242"/>
                </a:lnTo>
                <a:lnTo>
                  <a:pt x="644387" y="8957"/>
                </a:lnTo>
                <a:lnTo>
                  <a:pt x="591410" y="22736"/>
                </a:lnTo>
                <a:lnTo>
                  <a:pt x="545127" y="42616"/>
                </a:lnTo>
                <a:lnTo>
                  <a:pt x="504764" y="68434"/>
                </a:lnTo>
                <a:lnTo>
                  <a:pt x="469545" y="100024"/>
                </a:lnTo>
                <a:lnTo>
                  <a:pt x="438696" y="137223"/>
                </a:lnTo>
                <a:lnTo>
                  <a:pt x="428572" y="151344"/>
                </a:lnTo>
                <a:lnTo>
                  <a:pt x="420033" y="162461"/>
                </a:lnTo>
                <a:lnTo>
                  <a:pt x="382445" y="179847"/>
                </a:lnTo>
                <a:lnTo>
                  <a:pt x="338386" y="180517"/>
                </a:lnTo>
                <a:lnTo>
                  <a:pt x="297198" y="180985"/>
                </a:lnTo>
                <a:lnTo>
                  <a:pt x="249923" y="181458"/>
                </a:lnTo>
                <a:lnTo>
                  <a:pt x="199446" y="181922"/>
                </a:lnTo>
                <a:lnTo>
                  <a:pt x="148652" y="182367"/>
                </a:lnTo>
                <a:lnTo>
                  <a:pt x="100425" y="182780"/>
                </a:lnTo>
                <a:lnTo>
                  <a:pt x="78176" y="182972"/>
                </a:lnTo>
                <a:lnTo>
                  <a:pt x="57651" y="183151"/>
                </a:lnTo>
                <a:lnTo>
                  <a:pt x="39210" y="183317"/>
                </a:lnTo>
                <a:lnTo>
                  <a:pt x="23214" y="183467"/>
                </a:lnTo>
                <a:lnTo>
                  <a:pt x="10024" y="183602"/>
                </a:lnTo>
                <a:lnTo>
                  <a:pt x="0" y="183718"/>
                </a:lnTo>
              </a:path>
            </a:pathLst>
          </a:custGeom>
          <a:ln w="7975">
            <a:solidFill>
              <a:srgbClr val="CCCED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797942" y="6190489"/>
            <a:ext cx="1083881" cy="163982"/>
          </a:xfrm>
          <a:custGeom>
            <a:avLst/>
            <a:gdLst/>
            <a:ahLst/>
            <a:cxnLst/>
            <a:rect l="l" t="t" r="r" b="b"/>
            <a:pathLst>
              <a:path w="1083881" h="163982">
                <a:moveTo>
                  <a:pt x="1083881" y="100114"/>
                </a:moveTo>
                <a:lnTo>
                  <a:pt x="1055064" y="70768"/>
                </a:lnTo>
                <a:lnTo>
                  <a:pt x="1021746" y="46935"/>
                </a:lnTo>
                <a:lnTo>
                  <a:pt x="984045" y="28320"/>
                </a:lnTo>
                <a:lnTo>
                  <a:pt x="942076" y="14633"/>
                </a:lnTo>
                <a:lnTo>
                  <a:pt x="895954" y="5580"/>
                </a:lnTo>
                <a:lnTo>
                  <a:pt x="845795" y="871"/>
                </a:lnTo>
                <a:lnTo>
                  <a:pt x="810171" y="0"/>
                </a:lnTo>
                <a:lnTo>
                  <a:pt x="790585" y="189"/>
                </a:lnTo>
                <a:lnTo>
                  <a:pt x="736062" y="3399"/>
                </a:lnTo>
                <a:lnTo>
                  <a:pt x="686869" y="11542"/>
                </a:lnTo>
                <a:lnTo>
                  <a:pt x="641696" y="25863"/>
                </a:lnTo>
                <a:lnTo>
                  <a:pt x="599233" y="47608"/>
                </a:lnTo>
                <a:lnTo>
                  <a:pt x="558171" y="78022"/>
                </a:lnTo>
                <a:lnTo>
                  <a:pt x="517201" y="118351"/>
                </a:lnTo>
                <a:lnTo>
                  <a:pt x="503339" y="134213"/>
                </a:lnTo>
                <a:lnTo>
                  <a:pt x="494185" y="144110"/>
                </a:lnTo>
                <a:lnTo>
                  <a:pt x="447004" y="159638"/>
                </a:lnTo>
                <a:lnTo>
                  <a:pt x="406180" y="160096"/>
                </a:lnTo>
                <a:lnTo>
                  <a:pt x="359424" y="160569"/>
                </a:lnTo>
                <a:lnTo>
                  <a:pt x="302411" y="161127"/>
                </a:lnTo>
                <a:lnTo>
                  <a:pt x="239747" y="161729"/>
                </a:lnTo>
                <a:lnTo>
                  <a:pt x="176042" y="162334"/>
                </a:lnTo>
                <a:lnTo>
                  <a:pt x="115901" y="162901"/>
                </a:lnTo>
                <a:lnTo>
                  <a:pt x="63932" y="163387"/>
                </a:lnTo>
                <a:lnTo>
                  <a:pt x="24743" y="163752"/>
                </a:lnTo>
                <a:lnTo>
                  <a:pt x="2941" y="163955"/>
                </a:lnTo>
                <a:lnTo>
                  <a:pt x="0" y="163982"/>
                </a:lnTo>
              </a:path>
            </a:pathLst>
          </a:custGeom>
          <a:ln w="7975">
            <a:solidFill>
              <a:srgbClr val="CCCED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876072" y="6269876"/>
            <a:ext cx="529640" cy="2133"/>
          </a:xfrm>
          <a:custGeom>
            <a:avLst/>
            <a:gdLst/>
            <a:ahLst/>
            <a:cxnLst/>
            <a:rect l="l" t="t" r="r" b="b"/>
            <a:pathLst>
              <a:path w="529640" h="2133">
                <a:moveTo>
                  <a:pt x="529640" y="2133"/>
                </a:moveTo>
                <a:lnTo>
                  <a:pt x="0" y="0"/>
                </a:lnTo>
              </a:path>
            </a:pathLst>
          </a:custGeom>
          <a:ln w="7975">
            <a:solidFill>
              <a:srgbClr val="CCCED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8560560" y="5990146"/>
            <a:ext cx="25057" cy="634"/>
          </a:xfrm>
          <a:custGeom>
            <a:avLst/>
            <a:gdLst/>
            <a:ahLst/>
            <a:cxnLst/>
            <a:rect l="l" t="t" r="r" b="b"/>
            <a:pathLst>
              <a:path w="25057" h="635">
                <a:moveTo>
                  <a:pt x="25057" y="635"/>
                </a:moveTo>
                <a:lnTo>
                  <a:pt x="16840" y="444"/>
                </a:lnTo>
                <a:lnTo>
                  <a:pt x="8483" y="228"/>
                </a:lnTo>
                <a:lnTo>
                  <a:pt x="0" y="0"/>
                </a:lnTo>
              </a:path>
            </a:pathLst>
          </a:custGeom>
          <a:ln w="7975">
            <a:solidFill>
              <a:srgbClr val="CCCED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8561157" y="5838064"/>
            <a:ext cx="170014" cy="154533"/>
          </a:xfrm>
          <a:custGeom>
            <a:avLst/>
            <a:gdLst/>
            <a:ahLst/>
            <a:cxnLst/>
            <a:rect l="l" t="t" r="r" b="b"/>
            <a:pathLst>
              <a:path w="170014" h="154533">
                <a:moveTo>
                  <a:pt x="0" y="0"/>
                </a:moveTo>
                <a:lnTo>
                  <a:pt x="10171" y="7823"/>
                </a:lnTo>
                <a:lnTo>
                  <a:pt x="20207" y="15547"/>
                </a:lnTo>
                <a:lnTo>
                  <a:pt x="24460" y="152717"/>
                </a:lnTo>
                <a:lnTo>
                  <a:pt x="38721" y="153052"/>
                </a:lnTo>
                <a:lnTo>
                  <a:pt x="77989" y="153857"/>
                </a:lnTo>
                <a:lnTo>
                  <a:pt x="126598" y="154448"/>
                </a:lnTo>
                <a:lnTo>
                  <a:pt x="164160" y="154533"/>
                </a:lnTo>
                <a:lnTo>
                  <a:pt x="170014" y="149491"/>
                </a:lnTo>
                <a:lnTo>
                  <a:pt x="152855" y="105166"/>
                </a:lnTo>
                <a:lnTo>
                  <a:pt x="123282" y="70983"/>
                </a:lnTo>
                <a:lnTo>
                  <a:pt x="116213" y="63879"/>
                </a:lnTo>
              </a:path>
            </a:pathLst>
          </a:custGeom>
          <a:ln w="7975">
            <a:solidFill>
              <a:srgbClr val="CCCED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8586861" y="5904002"/>
            <a:ext cx="85538" cy="77066"/>
          </a:xfrm>
          <a:custGeom>
            <a:avLst/>
            <a:gdLst/>
            <a:ahLst/>
            <a:cxnLst/>
            <a:rect l="l" t="t" r="r" b="b"/>
            <a:pathLst>
              <a:path w="85538" h="77066">
                <a:moveTo>
                  <a:pt x="59513" y="0"/>
                </a:moveTo>
                <a:lnTo>
                  <a:pt x="70708" y="9310"/>
                </a:lnTo>
                <a:lnTo>
                  <a:pt x="78662" y="20402"/>
                </a:lnTo>
                <a:lnTo>
                  <a:pt x="83548" y="32393"/>
                </a:lnTo>
                <a:lnTo>
                  <a:pt x="85538" y="44398"/>
                </a:lnTo>
                <a:lnTo>
                  <a:pt x="84804" y="55535"/>
                </a:lnTo>
                <a:lnTo>
                  <a:pt x="81517" y="64921"/>
                </a:lnTo>
                <a:lnTo>
                  <a:pt x="74714" y="70916"/>
                </a:lnTo>
                <a:lnTo>
                  <a:pt x="63349" y="75010"/>
                </a:lnTo>
                <a:lnTo>
                  <a:pt x="49190" y="77066"/>
                </a:lnTo>
                <a:lnTo>
                  <a:pt x="34007" y="76943"/>
                </a:lnTo>
                <a:lnTo>
                  <a:pt x="19568" y="74502"/>
                </a:lnTo>
                <a:lnTo>
                  <a:pt x="7643" y="69605"/>
                </a:lnTo>
                <a:lnTo>
                  <a:pt x="0" y="62112"/>
                </a:lnTo>
              </a:path>
            </a:pathLst>
          </a:custGeom>
          <a:ln w="7975">
            <a:solidFill>
              <a:srgbClr val="CCCED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8645980" y="5943791"/>
            <a:ext cx="174815" cy="419"/>
          </a:xfrm>
          <a:custGeom>
            <a:avLst/>
            <a:gdLst/>
            <a:ahLst/>
            <a:cxnLst/>
            <a:rect l="l" t="t" r="r" b="b"/>
            <a:pathLst>
              <a:path w="174815" h="419">
                <a:moveTo>
                  <a:pt x="0" y="0"/>
                </a:moveTo>
                <a:lnTo>
                  <a:pt x="174815" y="419"/>
                </a:lnTo>
              </a:path>
            </a:pathLst>
          </a:custGeom>
          <a:ln w="7975">
            <a:solidFill>
              <a:srgbClr val="CCCED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024635" y="5465357"/>
            <a:ext cx="1638" cy="43980"/>
          </a:xfrm>
          <a:custGeom>
            <a:avLst/>
            <a:gdLst/>
            <a:ahLst/>
            <a:cxnLst/>
            <a:rect l="l" t="t" r="r" b="b"/>
            <a:pathLst>
              <a:path w="1638" h="43980">
                <a:moveTo>
                  <a:pt x="0" y="43980"/>
                </a:moveTo>
                <a:lnTo>
                  <a:pt x="1638" y="0"/>
                </a:lnTo>
              </a:path>
            </a:pathLst>
          </a:custGeom>
          <a:ln w="7975">
            <a:solidFill>
              <a:srgbClr val="CCCED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7020609" y="5937441"/>
            <a:ext cx="1592478" cy="652068"/>
          </a:xfrm>
          <a:custGeom>
            <a:avLst/>
            <a:gdLst/>
            <a:ahLst/>
            <a:cxnLst/>
            <a:rect l="l" t="t" r="r" b="b"/>
            <a:pathLst>
              <a:path w="1592478" h="652068">
                <a:moveTo>
                  <a:pt x="1592478" y="652068"/>
                </a:moveTo>
                <a:lnTo>
                  <a:pt x="1396974" y="651590"/>
                </a:lnTo>
                <a:lnTo>
                  <a:pt x="1220990" y="651160"/>
                </a:lnTo>
                <a:lnTo>
                  <a:pt x="1063484" y="650775"/>
                </a:lnTo>
                <a:lnTo>
                  <a:pt x="923414" y="650434"/>
                </a:lnTo>
                <a:lnTo>
                  <a:pt x="799738" y="650133"/>
                </a:lnTo>
                <a:lnTo>
                  <a:pt x="691415" y="649870"/>
                </a:lnTo>
                <a:lnTo>
                  <a:pt x="597404" y="649644"/>
                </a:lnTo>
                <a:lnTo>
                  <a:pt x="516662" y="649451"/>
                </a:lnTo>
                <a:lnTo>
                  <a:pt x="448147" y="649290"/>
                </a:lnTo>
                <a:lnTo>
                  <a:pt x="390820" y="649157"/>
                </a:lnTo>
                <a:lnTo>
                  <a:pt x="343637" y="649051"/>
                </a:lnTo>
                <a:lnTo>
                  <a:pt x="275538" y="648908"/>
                </a:lnTo>
                <a:lnTo>
                  <a:pt x="235519" y="648843"/>
                </a:lnTo>
                <a:lnTo>
                  <a:pt x="223435" y="648833"/>
                </a:lnTo>
                <a:lnTo>
                  <a:pt x="215246" y="648836"/>
                </a:lnTo>
                <a:lnTo>
                  <a:pt x="209910" y="648848"/>
                </a:lnTo>
                <a:lnTo>
                  <a:pt x="206386" y="648868"/>
                </a:lnTo>
                <a:lnTo>
                  <a:pt x="203631" y="648893"/>
                </a:lnTo>
                <a:lnTo>
                  <a:pt x="189377" y="647547"/>
                </a:lnTo>
                <a:lnTo>
                  <a:pt x="154831" y="628468"/>
                </a:lnTo>
                <a:lnTo>
                  <a:pt x="130781" y="576572"/>
                </a:lnTo>
                <a:lnTo>
                  <a:pt x="111966" y="520592"/>
                </a:lnTo>
                <a:lnTo>
                  <a:pt x="92402" y="454224"/>
                </a:lnTo>
                <a:lnTo>
                  <a:pt x="72871" y="381055"/>
                </a:lnTo>
                <a:lnTo>
                  <a:pt x="63361" y="343040"/>
                </a:lnTo>
                <a:lnTo>
                  <a:pt x="54151" y="304669"/>
                </a:lnTo>
                <a:lnTo>
                  <a:pt x="45339" y="266391"/>
                </a:lnTo>
                <a:lnTo>
                  <a:pt x="37021" y="228654"/>
                </a:lnTo>
                <a:lnTo>
                  <a:pt x="22262" y="156593"/>
                </a:lnTo>
                <a:lnTo>
                  <a:pt x="10652" y="92073"/>
                </a:lnTo>
                <a:lnTo>
                  <a:pt x="2972" y="38680"/>
                </a:lnTo>
                <a:lnTo>
                  <a:pt x="848" y="17277"/>
                </a:lnTo>
                <a:lnTo>
                  <a:pt x="0" y="0"/>
                </a:lnTo>
              </a:path>
            </a:pathLst>
          </a:custGeom>
          <a:ln w="7975">
            <a:solidFill>
              <a:srgbClr val="CCCED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804161" y="5480267"/>
            <a:ext cx="1549" cy="47294"/>
          </a:xfrm>
          <a:custGeom>
            <a:avLst/>
            <a:gdLst/>
            <a:ahLst/>
            <a:cxnLst/>
            <a:rect l="l" t="t" r="r" b="b"/>
            <a:pathLst>
              <a:path w="1549" h="47294">
                <a:moveTo>
                  <a:pt x="1549" y="47294"/>
                </a:moveTo>
                <a:lnTo>
                  <a:pt x="0" y="0"/>
                </a:lnTo>
              </a:path>
            </a:pathLst>
          </a:custGeom>
          <a:ln w="7975">
            <a:solidFill>
              <a:srgbClr val="CCCED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814689" y="5978246"/>
            <a:ext cx="1066" cy="609409"/>
          </a:xfrm>
          <a:custGeom>
            <a:avLst/>
            <a:gdLst/>
            <a:ahLst/>
            <a:cxnLst/>
            <a:rect l="l" t="t" r="r" b="b"/>
            <a:pathLst>
              <a:path w="1066" h="609409">
                <a:moveTo>
                  <a:pt x="1066" y="609409"/>
                </a:moveTo>
                <a:lnTo>
                  <a:pt x="0" y="0"/>
                </a:lnTo>
              </a:path>
            </a:pathLst>
          </a:custGeom>
          <a:ln w="7975">
            <a:solidFill>
              <a:srgbClr val="CCCED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956198" y="5916715"/>
            <a:ext cx="9142" cy="23696"/>
          </a:xfrm>
          <a:custGeom>
            <a:avLst/>
            <a:gdLst/>
            <a:ahLst/>
            <a:cxnLst/>
            <a:rect l="l" t="t" r="r" b="b"/>
            <a:pathLst>
              <a:path w="9142" h="23696">
                <a:moveTo>
                  <a:pt x="9142" y="0"/>
                </a:moveTo>
                <a:lnTo>
                  <a:pt x="4416" y="11780"/>
                </a:lnTo>
                <a:lnTo>
                  <a:pt x="0" y="23696"/>
                </a:lnTo>
              </a:path>
            </a:pathLst>
          </a:custGeom>
          <a:ln w="7975">
            <a:solidFill>
              <a:srgbClr val="CCCED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7851671" y="5530089"/>
            <a:ext cx="16802" cy="450735"/>
          </a:xfrm>
          <a:custGeom>
            <a:avLst/>
            <a:gdLst/>
            <a:ahLst/>
            <a:cxnLst/>
            <a:rect l="l" t="t" r="r" b="b"/>
            <a:pathLst>
              <a:path w="16802" h="450735">
                <a:moveTo>
                  <a:pt x="0" y="0"/>
                </a:moveTo>
                <a:lnTo>
                  <a:pt x="16802" y="450735"/>
                </a:lnTo>
              </a:path>
            </a:pathLst>
          </a:custGeom>
          <a:ln w="7975">
            <a:solidFill>
              <a:srgbClr val="CCCED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6943850" y="5988177"/>
            <a:ext cx="1721700" cy="631952"/>
          </a:xfrm>
          <a:custGeom>
            <a:avLst/>
            <a:gdLst/>
            <a:ahLst/>
            <a:cxnLst/>
            <a:rect l="l" t="t" r="r" b="b"/>
            <a:pathLst>
              <a:path w="1721700" h="631952">
                <a:moveTo>
                  <a:pt x="0" y="628892"/>
                </a:moveTo>
                <a:lnTo>
                  <a:pt x="68481" y="628889"/>
                </a:lnTo>
                <a:lnTo>
                  <a:pt x="141630" y="628882"/>
                </a:lnTo>
                <a:lnTo>
                  <a:pt x="218901" y="628874"/>
                </a:lnTo>
                <a:lnTo>
                  <a:pt x="299747" y="628870"/>
                </a:lnTo>
                <a:lnTo>
                  <a:pt x="383620" y="628872"/>
                </a:lnTo>
                <a:lnTo>
                  <a:pt x="469973" y="628883"/>
                </a:lnTo>
                <a:lnTo>
                  <a:pt x="558260" y="628908"/>
                </a:lnTo>
                <a:lnTo>
                  <a:pt x="647934" y="628949"/>
                </a:lnTo>
                <a:lnTo>
                  <a:pt x="738447" y="629009"/>
                </a:lnTo>
                <a:lnTo>
                  <a:pt x="829252" y="629093"/>
                </a:lnTo>
                <a:lnTo>
                  <a:pt x="919803" y="629204"/>
                </a:lnTo>
                <a:lnTo>
                  <a:pt x="1009553" y="629344"/>
                </a:lnTo>
                <a:lnTo>
                  <a:pt x="1097954" y="629518"/>
                </a:lnTo>
                <a:lnTo>
                  <a:pt x="1184459" y="629729"/>
                </a:lnTo>
                <a:lnTo>
                  <a:pt x="1268522" y="629979"/>
                </a:lnTo>
                <a:lnTo>
                  <a:pt x="1349596" y="630274"/>
                </a:lnTo>
                <a:lnTo>
                  <a:pt x="1427133" y="630615"/>
                </a:lnTo>
                <a:lnTo>
                  <a:pt x="1500586" y="631006"/>
                </a:lnTo>
                <a:lnTo>
                  <a:pt x="1569409" y="631451"/>
                </a:lnTo>
                <a:lnTo>
                  <a:pt x="1633054" y="631952"/>
                </a:lnTo>
                <a:lnTo>
                  <a:pt x="1646417" y="631084"/>
                </a:lnTo>
                <a:lnTo>
                  <a:pt x="1671327" y="583808"/>
                </a:lnTo>
                <a:lnTo>
                  <a:pt x="1678648" y="545550"/>
                </a:lnTo>
                <a:lnTo>
                  <a:pt x="1686250" y="502617"/>
                </a:lnTo>
                <a:lnTo>
                  <a:pt x="1693827" y="456820"/>
                </a:lnTo>
                <a:lnTo>
                  <a:pt x="1701074" y="409967"/>
                </a:lnTo>
                <a:lnTo>
                  <a:pt x="1707687" y="363871"/>
                </a:lnTo>
                <a:lnTo>
                  <a:pt x="1713361" y="320339"/>
                </a:lnTo>
                <a:lnTo>
                  <a:pt x="1717791" y="281184"/>
                </a:lnTo>
                <a:lnTo>
                  <a:pt x="1721437" y="234615"/>
                </a:lnTo>
                <a:lnTo>
                  <a:pt x="1721700" y="223241"/>
                </a:lnTo>
                <a:lnTo>
                  <a:pt x="1721606" y="204307"/>
                </a:lnTo>
                <a:lnTo>
                  <a:pt x="1720090" y="157239"/>
                </a:lnTo>
                <a:lnTo>
                  <a:pt x="1714695" y="110363"/>
                </a:lnTo>
                <a:lnTo>
                  <a:pt x="1704665" y="70903"/>
                </a:lnTo>
                <a:lnTo>
                  <a:pt x="1689151" y="27147"/>
                </a:lnTo>
                <a:lnTo>
                  <a:pt x="1684317" y="14165"/>
                </a:lnTo>
                <a:lnTo>
                  <a:pt x="1679073" y="0"/>
                </a:lnTo>
              </a:path>
            </a:pathLst>
          </a:custGeom>
          <a:ln w="7975">
            <a:solidFill>
              <a:srgbClr val="CCCED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5945795" y="6203227"/>
            <a:ext cx="14571" cy="60047"/>
          </a:xfrm>
          <a:custGeom>
            <a:avLst/>
            <a:gdLst/>
            <a:ahLst/>
            <a:cxnLst/>
            <a:rect l="l" t="t" r="r" b="b"/>
            <a:pathLst>
              <a:path w="14571" h="60047">
                <a:moveTo>
                  <a:pt x="0" y="0"/>
                </a:moveTo>
                <a:lnTo>
                  <a:pt x="1989" y="8137"/>
                </a:lnTo>
                <a:lnTo>
                  <a:pt x="4670" y="18420"/>
                </a:lnTo>
                <a:lnTo>
                  <a:pt x="7814" y="30639"/>
                </a:lnTo>
                <a:lnTo>
                  <a:pt x="11191" y="44584"/>
                </a:lnTo>
                <a:lnTo>
                  <a:pt x="14571" y="60047"/>
                </a:lnTo>
              </a:path>
            </a:pathLst>
          </a:custGeom>
          <a:ln w="7975">
            <a:solidFill>
              <a:srgbClr val="CCCED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5857797" y="6012285"/>
            <a:ext cx="54143" cy="223934"/>
          </a:xfrm>
          <a:custGeom>
            <a:avLst/>
            <a:gdLst/>
            <a:ahLst/>
            <a:cxnLst/>
            <a:rect l="l" t="t" r="r" b="b"/>
            <a:pathLst>
              <a:path w="54143" h="223934">
                <a:moveTo>
                  <a:pt x="0" y="86"/>
                </a:moveTo>
                <a:lnTo>
                  <a:pt x="17065" y="75"/>
                </a:lnTo>
                <a:lnTo>
                  <a:pt x="26052" y="0"/>
                </a:lnTo>
                <a:lnTo>
                  <a:pt x="37377" y="4765"/>
                </a:lnTo>
                <a:lnTo>
                  <a:pt x="42181" y="17339"/>
                </a:lnTo>
                <a:lnTo>
                  <a:pt x="41929" y="31280"/>
                </a:lnTo>
                <a:lnTo>
                  <a:pt x="41852" y="45026"/>
                </a:lnTo>
                <a:lnTo>
                  <a:pt x="42646" y="85088"/>
                </a:lnTo>
                <a:lnTo>
                  <a:pt x="44930" y="123392"/>
                </a:lnTo>
                <a:lnTo>
                  <a:pt x="50185" y="171739"/>
                </a:lnTo>
                <a:lnTo>
                  <a:pt x="53719" y="194748"/>
                </a:lnTo>
                <a:lnTo>
                  <a:pt x="54143" y="211139"/>
                </a:lnTo>
                <a:lnTo>
                  <a:pt x="49380" y="220514"/>
                </a:lnTo>
                <a:lnTo>
                  <a:pt x="35010" y="223589"/>
                </a:lnTo>
                <a:lnTo>
                  <a:pt x="19409" y="223934"/>
                </a:lnTo>
              </a:path>
            </a:pathLst>
          </a:custGeom>
          <a:ln w="7975">
            <a:solidFill>
              <a:srgbClr val="CCCED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5853365" y="6074347"/>
            <a:ext cx="45008" cy="228"/>
          </a:xfrm>
          <a:custGeom>
            <a:avLst/>
            <a:gdLst/>
            <a:ahLst/>
            <a:cxnLst/>
            <a:rect l="l" t="t" r="r" b="b"/>
            <a:pathLst>
              <a:path w="45008" h="228">
                <a:moveTo>
                  <a:pt x="45008" y="228"/>
                </a:moveTo>
                <a:lnTo>
                  <a:pt x="0" y="0"/>
                </a:lnTo>
              </a:path>
            </a:pathLst>
          </a:custGeom>
          <a:ln w="7975">
            <a:solidFill>
              <a:srgbClr val="CCCED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6287034" y="5464737"/>
            <a:ext cx="1950921" cy="91290"/>
          </a:xfrm>
          <a:custGeom>
            <a:avLst/>
            <a:gdLst/>
            <a:ahLst/>
            <a:cxnLst/>
            <a:rect l="l" t="t" r="r" b="b"/>
            <a:pathLst>
              <a:path w="1950921" h="91290">
                <a:moveTo>
                  <a:pt x="1950921" y="91259"/>
                </a:moveTo>
                <a:lnTo>
                  <a:pt x="1907791" y="77366"/>
                </a:lnTo>
                <a:lnTo>
                  <a:pt x="1865459" y="65361"/>
                </a:lnTo>
                <a:lnTo>
                  <a:pt x="1823606" y="55062"/>
                </a:lnTo>
                <a:lnTo>
                  <a:pt x="1781911" y="46289"/>
                </a:lnTo>
                <a:lnTo>
                  <a:pt x="1740053" y="38859"/>
                </a:lnTo>
                <a:lnTo>
                  <a:pt x="1697713" y="32592"/>
                </a:lnTo>
                <a:lnTo>
                  <a:pt x="1654571" y="27307"/>
                </a:lnTo>
                <a:lnTo>
                  <a:pt x="1610306" y="22822"/>
                </a:lnTo>
                <a:lnTo>
                  <a:pt x="1564598" y="18957"/>
                </a:lnTo>
                <a:lnTo>
                  <a:pt x="1517127" y="15529"/>
                </a:lnTo>
                <a:lnTo>
                  <a:pt x="1479755" y="12689"/>
                </a:lnTo>
                <a:lnTo>
                  <a:pt x="1403328" y="8062"/>
                </a:lnTo>
                <a:lnTo>
                  <a:pt x="1364414" y="6229"/>
                </a:lnTo>
                <a:lnTo>
                  <a:pt x="1325128" y="4686"/>
                </a:lnTo>
                <a:lnTo>
                  <a:pt x="1285541" y="3409"/>
                </a:lnTo>
                <a:lnTo>
                  <a:pt x="1245722" y="2376"/>
                </a:lnTo>
                <a:lnTo>
                  <a:pt x="1205743" y="1563"/>
                </a:lnTo>
                <a:lnTo>
                  <a:pt x="1165675" y="948"/>
                </a:lnTo>
                <a:lnTo>
                  <a:pt x="1125587" y="507"/>
                </a:lnTo>
                <a:lnTo>
                  <a:pt x="1085552" y="217"/>
                </a:lnTo>
                <a:lnTo>
                  <a:pt x="1045639" y="56"/>
                </a:lnTo>
                <a:lnTo>
                  <a:pt x="1005920" y="0"/>
                </a:lnTo>
                <a:lnTo>
                  <a:pt x="966465" y="26"/>
                </a:lnTo>
                <a:lnTo>
                  <a:pt x="927344" y="111"/>
                </a:lnTo>
                <a:lnTo>
                  <a:pt x="888629" y="233"/>
                </a:lnTo>
                <a:lnTo>
                  <a:pt x="850390" y="367"/>
                </a:lnTo>
                <a:lnTo>
                  <a:pt x="812699" y="492"/>
                </a:lnTo>
                <a:lnTo>
                  <a:pt x="775625" y="584"/>
                </a:lnTo>
                <a:lnTo>
                  <a:pt x="739239" y="619"/>
                </a:lnTo>
                <a:lnTo>
                  <a:pt x="706426" y="712"/>
                </a:lnTo>
                <a:lnTo>
                  <a:pt x="638532" y="1443"/>
                </a:lnTo>
                <a:lnTo>
                  <a:pt x="568916" y="2876"/>
                </a:lnTo>
                <a:lnTo>
                  <a:pt x="499137" y="4981"/>
                </a:lnTo>
                <a:lnTo>
                  <a:pt x="430758" y="7726"/>
                </a:lnTo>
                <a:lnTo>
                  <a:pt x="365338" y="11082"/>
                </a:lnTo>
                <a:lnTo>
                  <a:pt x="304440" y="15019"/>
                </a:lnTo>
                <a:lnTo>
                  <a:pt x="249624" y="19506"/>
                </a:lnTo>
                <a:lnTo>
                  <a:pt x="202452" y="24512"/>
                </a:lnTo>
                <a:lnTo>
                  <a:pt x="164483" y="30007"/>
                </a:lnTo>
                <a:lnTo>
                  <a:pt x="121840" y="39425"/>
                </a:lnTo>
                <a:lnTo>
                  <a:pt x="83820" y="50369"/>
                </a:lnTo>
                <a:lnTo>
                  <a:pt x="38101" y="68830"/>
                </a:lnTo>
                <a:lnTo>
                  <a:pt x="0" y="91290"/>
                </a:lnTo>
                <a:lnTo>
                  <a:pt x="549" y="90850"/>
                </a:lnTo>
                <a:lnTo>
                  <a:pt x="1247" y="90387"/>
                </a:lnTo>
              </a:path>
            </a:pathLst>
          </a:custGeom>
          <a:ln w="7975">
            <a:solidFill>
              <a:srgbClr val="CCCED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6184579" y="5878242"/>
            <a:ext cx="835864" cy="62412"/>
          </a:xfrm>
          <a:custGeom>
            <a:avLst/>
            <a:gdLst/>
            <a:ahLst/>
            <a:cxnLst/>
            <a:rect l="l" t="t" r="r" b="b"/>
            <a:pathLst>
              <a:path w="835864" h="62412">
                <a:moveTo>
                  <a:pt x="835864" y="62412"/>
                </a:moveTo>
                <a:lnTo>
                  <a:pt x="784108" y="60040"/>
                </a:lnTo>
                <a:lnTo>
                  <a:pt x="723553" y="57710"/>
                </a:lnTo>
                <a:lnTo>
                  <a:pt x="656525" y="55425"/>
                </a:lnTo>
                <a:lnTo>
                  <a:pt x="585350" y="53186"/>
                </a:lnTo>
                <a:lnTo>
                  <a:pt x="512354" y="50995"/>
                </a:lnTo>
                <a:lnTo>
                  <a:pt x="439863" y="48854"/>
                </a:lnTo>
                <a:lnTo>
                  <a:pt x="404534" y="47804"/>
                </a:lnTo>
                <a:lnTo>
                  <a:pt x="337162" y="45742"/>
                </a:lnTo>
                <a:lnTo>
                  <a:pt x="276111" y="43736"/>
                </a:lnTo>
                <a:lnTo>
                  <a:pt x="223706" y="41787"/>
                </a:lnTo>
                <a:lnTo>
                  <a:pt x="177442" y="39640"/>
                </a:lnTo>
                <a:lnTo>
                  <a:pt x="137611" y="37062"/>
                </a:lnTo>
                <a:lnTo>
                  <a:pt x="94361" y="32553"/>
                </a:lnTo>
                <a:lnTo>
                  <a:pt x="56055" y="24853"/>
                </a:lnTo>
                <a:lnTo>
                  <a:pt x="9290" y="7907"/>
                </a:lnTo>
                <a:lnTo>
                  <a:pt x="0" y="0"/>
                </a:lnTo>
              </a:path>
            </a:pathLst>
          </a:custGeom>
          <a:ln w="7975">
            <a:solidFill>
              <a:srgbClr val="CCCED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7874268" y="5551661"/>
            <a:ext cx="686892" cy="438480"/>
          </a:xfrm>
          <a:custGeom>
            <a:avLst/>
            <a:gdLst/>
            <a:ahLst/>
            <a:cxnLst/>
            <a:rect l="l" t="t" r="r" b="b"/>
            <a:pathLst>
              <a:path w="686892" h="438480">
                <a:moveTo>
                  <a:pt x="0" y="0"/>
                </a:moveTo>
                <a:lnTo>
                  <a:pt x="17716" y="410044"/>
                </a:lnTo>
                <a:lnTo>
                  <a:pt x="686295" y="438480"/>
                </a:lnTo>
                <a:lnTo>
                  <a:pt x="686892" y="286397"/>
                </a:lnTo>
                <a:lnTo>
                  <a:pt x="637014" y="249036"/>
                </a:lnTo>
                <a:lnTo>
                  <a:pt x="601746" y="223471"/>
                </a:lnTo>
                <a:lnTo>
                  <a:pt x="565696" y="198019"/>
                </a:lnTo>
                <a:lnTo>
                  <a:pt x="529580" y="173226"/>
                </a:lnTo>
                <a:lnTo>
                  <a:pt x="494109" y="149640"/>
                </a:lnTo>
                <a:lnTo>
                  <a:pt x="459997" y="127809"/>
                </a:lnTo>
                <a:lnTo>
                  <a:pt x="412938" y="99547"/>
                </a:lnTo>
                <a:lnTo>
                  <a:pt x="372949" y="78312"/>
                </a:lnTo>
                <a:lnTo>
                  <a:pt x="328062" y="59357"/>
                </a:lnTo>
                <a:lnTo>
                  <a:pt x="279034" y="42332"/>
                </a:lnTo>
                <a:lnTo>
                  <a:pt x="230031" y="29047"/>
                </a:lnTo>
                <a:lnTo>
                  <a:pt x="179338" y="18838"/>
                </a:lnTo>
                <a:lnTo>
                  <a:pt x="125244" y="11037"/>
                </a:lnTo>
                <a:lnTo>
                  <a:pt x="86445" y="6846"/>
                </a:lnTo>
                <a:lnTo>
                  <a:pt x="44866" y="3233"/>
                </a:lnTo>
                <a:lnTo>
                  <a:pt x="0" y="0"/>
                </a:lnTo>
                <a:close/>
              </a:path>
            </a:pathLst>
          </a:custGeom>
          <a:solidFill>
            <a:srgbClr val="ABBDCD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7874268" y="5551661"/>
            <a:ext cx="686892" cy="438480"/>
          </a:xfrm>
          <a:custGeom>
            <a:avLst/>
            <a:gdLst/>
            <a:ahLst/>
            <a:cxnLst/>
            <a:rect l="l" t="t" r="r" b="b"/>
            <a:pathLst>
              <a:path w="686892" h="438480">
                <a:moveTo>
                  <a:pt x="686295" y="438480"/>
                </a:moveTo>
                <a:lnTo>
                  <a:pt x="644854" y="437259"/>
                </a:lnTo>
                <a:lnTo>
                  <a:pt x="601394" y="435810"/>
                </a:lnTo>
                <a:lnTo>
                  <a:pt x="555719" y="434138"/>
                </a:lnTo>
                <a:lnTo>
                  <a:pt x="507634" y="432250"/>
                </a:lnTo>
                <a:lnTo>
                  <a:pt x="456942" y="430152"/>
                </a:lnTo>
                <a:lnTo>
                  <a:pt x="403449" y="427848"/>
                </a:lnTo>
                <a:lnTo>
                  <a:pt x="346958" y="425345"/>
                </a:lnTo>
                <a:lnTo>
                  <a:pt x="287274" y="422649"/>
                </a:lnTo>
                <a:lnTo>
                  <a:pt x="224201" y="419765"/>
                </a:lnTo>
                <a:lnTo>
                  <a:pt x="157543" y="416699"/>
                </a:lnTo>
                <a:lnTo>
                  <a:pt x="17716" y="410044"/>
                </a:lnTo>
                <a:lnTo>
                  <a:pt x="0" y="0"/>
                </a:lnTo>
                <a:lnTo>
                  <a:pt x="22876" y="1581"/>
                </a:lnTo>
                <a:lnTo>
                  <a:pt x="66035" y="4980"/>
                </a:lnTo>
                <a:lnTo>
                  <a:pt x="106160" y="8857"/>
                </a:lnTo>
                <a:lnTo>
                  <a:pt x="161769" y="16003"/>
                </a:lnTo>
                <a:lnTo>
                  <a:pt x="213405" y="25335"/>
                </a:lnTo>
                <a:lnTo>
                  <a:pt x="262782" y="37521"/>
                </a:lnTo>
                <a:lnTo>
                  <a:pt x="311611" y="53225"/>
                </a:lnTo>
                <a:lnTo>
                  <a:pt x="361607" y="73113"/>
                </a:lnTo>
                <a:lnTo>
                  <a:pt x="398704" y="91597"/>
                </a:lnTo>
                <a:lnTo>
                  <a:pt x="443674" y="117722"/>
                </a:lnTo>
                <a:lnTo>
                  <a:pt x="476838" y="138471"/>
                </a:lnTo>
                <a:lnTo>
                  <a:pt x="511719" y="161248"/>
                </a:lnTo>
                <a:lnTo>
                  <a:pt x="547602" y="185506"/>
                </a:lnTo>
                <a:lnTo>
                  <a:pt x="583774" y="210697"/>
                </a:lnTo>
                <a:lnTo>
                  <a:pt x="619522" y="236274"/>
                </a:lnTo>
                <a:lnTo>
                  <a:pt x="654132" y="261690"/>
                </a:lnTo>
                <a:lnTo>
                  <a:pt x="686892" y="286397"/>
                </a:lnTo>
                <a:lnTo>
                  <a:pt x="686295" y="438480"/>
                </a:lnTo>
                <a:close/>
              </a:path>
            </a:pathLst>
          </a:custGeom>
          <a:ln w="7975">
            <a:solidFill>
              <a:srgbClr val="CCCED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8534209" y="5811167"/>
            <a:ext cx="117252" cy="143489"/>
          </a:xfrm>
          <a:custGeom>
            <a:avLst/>
            <a:gdLst/>
            <a:ahLst/>
            <a:cxnLst/>
            <a:rect l="l" t="t" r="r" b="b"/>
            <a:pathLst>
              <a:path w="117252" h="143489">
                <a:moveTo>
                  <a:pt x="31876" y="0"/>
                </a:moveTo>
                <a:lnTo>
                  <a:pt x="7611" y="42996"/>
                </a:lnTo>
                <a:lnTo>
                  <a:pt x="237" y="83060"/>
                </a:lnTo>
                <a:lnTo>
                  <a:pt x="0" y="91854"/>
                </a:lnTo>
                <a:lnTo>
                  <a:pt x="4381" y="104158"/>
                </a:lnTo>
                <a:lnTo>
                  <a:pt x="48336" y="131667"/>
                </a:lnTo>
                <a:lnTo>
                  <a:pt x="86189" y="143489"/>
                </a:lnTo>
                <a:lnTo>
                  <a:pt x="97497" y="142926"/>
                </a:lnTo>
                <a:lnTo>
                  <a:pt x="107108" y="137815"/>
                </a:lnTo>
                <a:lnTo>
                  <a:pt x="114026" y="128988"/>
                </a:lnTo>
                <a:lnTo>
                  <a:pt x="117252" y="117277"/>
                </a:lnTo>
                <a:lnTo>
                  <a:pt x="115858" y="103764"/>
                </a:lnTo>
                <a:lnTo>
                  <a:pt x="95106" y="55020"/>
                </a:lnTo>
                <a:lnTo>
                  <a:pt x="75165" y="20255"/>
                </a:lnTo>
                <a:lnTo>
                  <a:pt x="31876" y="0"/>
                </a:lnTo>
                <a:close/>
              </a:path>
            </a:pathLst>
          </a:custGeom>
          <a:solidFill>
            <a:srgbClr val="F5821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8534209" y="5811167"/>
            <a:ext cx="117252" cy="143489"/>
          </a:xfrm>
          <a:custGeom>
            <a:avLst/>
            <a:gdLst/>
            <a:ahLst/>
            <a:cxnLst/>
            <a:rect l="l" t="t" r="r" b="b"/>
            <a:pathLst>
              <a:path w="117252" h="143489">
                <a:moveTo>
                  <a:pt x="115858" y="103764"/>
                </a:moveTo>
                <a:lnTo>
                  <a:pt x="95106" y="55020"/>
                </a:lnTo>
                <a:lnTo>
                  <a:pt x="75165" y="20255"/>
                </a:lnTo>
                <a:lnTo>
                  <a:pt x="31876" y="0"/>
                </a:lnTo>
                <a:lnTo>
                  <a:pt x="22793" y="3181"/>
                </a:lnTo>
                <a:lnTo>
                  <a:pt x="7611" y="42996"/>
                </a:lnTo>
                <a:lnTo>
                  <a:pt x="237" y="83060"/>
                </a:lnTo>
                <a:lnTo>
                  <a:pt x="0" y="91854"/>
                </a:lnTo>
                <a:lnTo>
                  <a:pt x="4381" y="104158"/>
                </a:lnTo>
                <a:lnTo>
                  <a:pt x="48336" y="131667"/>
                </a:lnTo>
                <a:lnTo>
                  <a:pt x="86189" y="143489"/>
                </a:lnTo>
                <a:lnTo>
                  <a:pt x="97497" y="142926"/>
                </a:lnTo>
                <a:lnTo>
                  <a:pt x="107108" y="137815"/>
                </a:lnTo>
                <a:lnTo>
                  <a:pt x="114026" y="128988"/>
                </a:lnTo>
                <a:lnTo>
                  <a:pt x="117252" y="117277"/>
                </a:lnTo>
                <a:lnTo>
                  <a:pt x="115858" y="103764"/>
                </a:lnTo>
                <a:close/>
              </a:path>
            </a:pathLst>
          </a:custGeom>
          <a:ln w="7975">
            <a:solidFill>
              <a:srgbClr val="CCCED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8547444" y="5815770"/>
            <a:ext cx="44826" cy="75201"/>
          </a:xfrm>
          <a:custGeom>
            <a:avLst/>
            <a:gdLst/>
            <a:ahLst/>
            <a:cxnLst/>
            <a:rect l="l" t="t" r="r" b="b"/>
            <a:pathLst>
              <a:path w="44826" h="75201">
                <a:moveTo>
                  <a:pt x="44775" y="0"/>
                </a:moveTo>
                <a:lnTo>
                  <a:pt x="43074" y="40539"/>
                </a:lnTo>
                <a:lnTo>
                  <a:pt x="13214" y="74267"/>
                </a:lnTo>
                <a:lnTo>
                  <a:pt x="0" y="75201"/>
                </a:lnTo>
              </a:path>
            </a:pathLst>
          </a:custGeom>
          <a:ln w="7975">
            <a:solidFill>
              <a:srgbClr val="CCCED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5772628" y="6422589"/>
            <a:ext cx="209816" cy="13906"/>
          </a:xfrm>
          <a:custGeom>
            <a:avLst/>
            <a:gdLst/>
            <a:ahLst/>
            <a:cxnLst/>
            <a:rect l="l" t="t" r="r" b="b"/>
            <a:pathLst>
              <a:path w="209816" h="13906">
                <a:moveTo>
                  <a:pt x="0" y="13906"/>
                </a:moveTo>
                <a:lnTo>
                  <a:pt x="209816" y="13906"/>
                </a:lnTo>
                <a:lnTo>
                  <a:pt x="208343" y="11277"/>
                </a:lnTo>
                <a:lnTo>
                  <a:pt x="164881" y="2931"/>
                </a:lnTo>
                <a:lnTo>
                  <a:pt x="119653" y="840"/>
                </a:lnTo>
                <a:lnTo>
                  <a:pt x="68979" y="93"/>
                </a:lnTo>
                <a:lnTo>
                  <a:pt x="35772" y="1"/>
                </a:lnTo>
                <a:lnTo>
                  <a:pt x="20151" y="0"/>
                </a:lnTo>
              </a:path>
            </a:pathLst>
          </a:custGeom>
          <a:ln w="7975">
            <a:solidFill>
              <a:srgbClr val="CCCED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6335368" y="6146389"/>
            <a:ext cx="2246255" cy="72275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9555890" y="6309089"/>
            <a:ext cx="109933" cy="38999"/>
          </a:xfrm>
          <a:custGeom>
            <a:avLst/>
            <a:gdLst/>
            <a:ahLst/>
            <a:cxnLst/>
            <a:rect l="l" t="t" r="r" b="b"/>
            <a:pathLst>
              <a:path w="109933" h="38999">
                <a:moveTo>
                  <a:pt x="26763" y="0"/>
                </a:moveTo>
                <a:lnTo>
                  <a:pt x="66822" y="15017"/>
                </a:lnTo>
                <a:lnTo>
                  <a:pt x="107106" y="35100"/>
                </a:lnTo>
                <a:lnTo>
                  <a:pt x="109933" y="37847"/>
                </a:lnTo>
                <a:lnTo>
                  <a:pt x="108391" y="38999"/>
                </a:lnTo>
                <a:lnTo>
                  <a:pt x="69795" y="32058"/>
                </a:lnTo>
                <a:lnTo>
                  <a:pt x="27283" y="17721"/>
                </a:lnTo>
                <a:lnTo>
                  <a:pt x="13202" y="11202"/>
                </a:lnTo>
                <a:lnTo>
                  <a:pt x="0" y="3815"/>
                </a:lnTo>
              </a:path>
            </a:pathLst>
          </a:custGeom>
          <a:ln w="7975">
            <a:solidFill>
              <a:srgbClr val="CCCED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9519700" y="6184296"/>
            <a:ext cx="146630" cy="169055"/>
          </a:xfrm>
          <a:custGeom>
            <a:avLst/>
            <a:gdLst/>
            <a:ahLst/>
            <a:cxnLst/>
            <a:rect l="l" t="t" r="r" b="b"/>
            <a:pathLst>
              <a:path w="146630" h="169055">
                <a:moveTo>
                  <a:pt x="0" y="134394"/>
                </a:moveTo>
                <a:lnTo>
                  <a:pt x="47944" y="151363"/>
                </a:lnTo>
                <a:lnTo>
                  <a:pt x="88297" y="162507"/>
                </a:lnTo>
                <a:lnTo>
                  <a:pt x="126429" y="169055"/>
                </a:lnTo>
                <a:lnTo>
                  <a:pt x="135864" y="168907"/>
                </a:lnTo>
                <a:lnTo>
                  <a:pt x="142743" y="167132"/>
                </a:lnTo>
                <a:lnTo>
                  <a:pt x="146515" y="163453"/>
                </a:lnTo>
                <a:lnTo>
                  <a:pt x="146630" y="157594"/>
                </a:lnTo>
                <a:lnTo>
                  <a:pt x="140943" y="145562"/>
                </a:lnTo>
                <a:lnTo>
                  <a:pt x="121941" y="110449"/>
                </a:lnTo>
                <a:lnTo>
                  <a:pt x="100679" y="77122"/>
                </a:lnTo>
                <a:lnTo>
                  <a:pt x="77997" y="45977"/>
                </a:lnTo>
                <a:lnTo>
                  <a:pt x="46995" y="8533"/>
                </a:lnTo>
                <a:lnTo>
                  <a:pt x="39316" y="0"/>
                </a:lnTo>
              </a:path>
            </a:pathLst>
          </a:custGeom>
          <a:ln w="7975">
            <a:solidFill>
              <a:srgbClr val="CCCED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9453139" y="6172882"/>
            <a:ext cx="2362" cy="119786"/>
          </a:xfrm>
          <a:custGeom>
            <a:avLst/>
            <a:gdLst/>
            <a:ahLst/>
            <a:cxnLst/>
            <a:rect l="l" t="t" r="r" b="b"/>
            <a:pathLst>
              <a:path w="2362" h="119786">
                <a:moveTo>
                  <a:pt x="2362" y="119786"/>
                </a:moveTo>
                <a:lnTo>
                  <a:pt x="0" y="0"/>
                </a:lnTo>
              </a:path>
            </a:pathLst>
          </a:custGeom>
          <a:ln w="7975">
            <a:solidFill>
              <a:srgbClr val="CCCED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9488636" y="6199489"/>
            <a:ext cx="10184" cy="90369"/>
          </a:xfrm>
          <a:custGeom>
            <a:avLst/>
            <a:gdLst/>
            <a:ahLst/>
            <a:cxnLst/>
            <a:rect l="l" t="t" r="r" b="b"/>
            <a:pathLst>
              <a:path w="10184" h="90369">
                <a:moveTo>
                  <a:pt x="0" y="44944"/>
                </a:moveTo>
                <a:lnTo>
                  <a:pt x="438" y="64539"/>
                </a:lnTo>
                <a:lnTo>
                  <a:pt x="1628" y="80274"/>
                </a:lnTo>
                <a:lnTo>
                  <a:pt x="3380" y="90369"/>
                </a:lnTo>
                <a:lnTo>
                  <a:pt x="6309" y="88295"/>
                </a:lnTo>
                <a:lnTo>
                  <a:pt x="8424" y="79060"/>
                </a:lnTo>
                <a:lnTo>
                  <a:pt x="9719" y="64402"/>
                </a:lnTo>
                <a:lnTo>
                  <a:pt x="10184" y="46060"/>
                </a:lnTo>
                <a:lnTo>
                  <a:pt x="9763" y="26220"/>
                </a:lnTo>
                <a:lnTo>
                  <a:pt x="8622" y="10348"/>
                </a:lnTo>
                <a:lnTo>
                  <a:pt x="6942" y="0"/>
                </a:lnTo>
                <a:lnTo>
                  <a:pt x="3954" y="1747"/>
                </a:lnTo>
                <a:lnTo>
                  <a:pt x="1806" y="10669"/>
                </a:lnTo>
                <a:lnTo>
                  <a:pt x="492" y="25027"/>
                </a:lnTo>
                <a:lnTo>
                  <a:pt x="3" y="43085"/>
                </a:lnTo>
                <a:lnTo>
                  <a:pt x="0" y="44944"/>
                </a:lnTo>
                <a:close/>
              </a:path>
            </a:pathLst>
          </a:custGeom>
          <a:ln w="7975">
            <a:solidFill>
              <a:srgbClr val="CCCED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9454422" y="6196186"/>
            <a:ext cx="39319" cy="0"/>
          </a:xfrm>
          <a:custGeom>
            <a:avLst/>
            <a:gdLst/>
            <a:ahLst/>
            <a:cxnLst/>
            <a:rect l="l" t="t" r="r" b="b"/>
            <a:pathLst>
              <a:path w="39319">
                <a:moveTo>
                  <a:pt x="39319" y="0"/>
                </a:moveTo>
                <a:lnTo>
                  <a:pt x="0" y="0"/>
                </a:lnTo>
              </a:path>
            </a:pathLst>
          </a:custGeom>
          <a:ln w="7975">
            <a:solidFill>
              <a:srgbClr val="CCCED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9455362" y="6292681"/>
            <a:ext cx="38379" cy="0"/>
          </a:xfrm>
          <a:custGeom>
            <a:avLst/>
            <a:gdLst/>
            <a:ahLst/>
            <a:cxnLst/>
            <a:rect l="l" t="t" r="r" b="b"/>
            <a:pathLst>
              <a:path w="38379">
                <a:moveTo>
                  <a:pt x="38379" y="0"/>
                </a:moveTo>
                <a:lnTo>
                  <a:pt x="0" y="0"/>
                </a:lnTo>
              </a:path>
            </a:pathLst>
          </a:custGeom>
          <a:ln w="7975">
            <a:solidFill>
              <a:srgbClr val="CCCED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9599697" y="6199869"/>
            <a:ext cx="71183" cy="914"/>
          </a:xfrm>
          <a:custGeom>
            <a:avLst/>
            <a:gdLst/>
            <a:ahLst/>
            <a:cxnLst/>
            <a:rect l="l" t="t" r="r" b="b"/>
            <a:pathLst>
              <a:path w="71183" h="914">
                <a:moveTo>
                  <a:pt x="71183" y="914"/>
                </a:moveTo>
                <a:lnTo>
                  <a:pt x="0" y="0"/>
                </a:lnTo>
              </a:path>
            </a:pathLst>
          </a:custGeom>
          <a:ln w="7975">
            <a:solidFill>
              <a:srgbClr val="CCCED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9629288" y="6229917"/>
            <a:ext cx="69405" cy="1130"/>
          </a:xfrm>
          <a:custGeom>
            <a:avLst/>
            <a:gdLst/>
            <a:ahLst/>
            <a:cxnLst/>
            <a:rect l="l" t="t" r="r" b="b"/>
            <a:pathLst>
              <a:path w="69405" h="1130">
                <a:moveTo>
                  <a:pt x="69405" y="1130"/>
                </a:moveTo>
                <a:lnTo>
                  <a:pt x="0" y="0"/>
                </a:lnTo>
              </a:path>
            </a:pathLst>
          </a:custGeom>
          <a:ln w="7975">
            <a:solidFill>
              <a:srgbClr val="CCCED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9661635" y="6263306"/>
            <a:ext cx="64757" cy="1066"/>
          </a:xfrm>
          <a:custGeom>
            <a:avLst/>
            <a:gdLst/>
            <a:ahLst/>
            <a:cxnLst/>
            <a:rect l="l" t="t" r="r" b="b"/>
            <a:pathLst>
              <a:path w="64757" h="1066">
                <a:moveTo>
                  <a:pt x="64757" y="1066"/>
                </a:moveTo>
                <a:lnTo>
                  <a:pt x="0" y="0"/>
                </a:lnTo>
              </a:path>
            </a:pathLst>
          </a:custGeom>
          <a:ln w="7975">
            <a:solidFill>
              <a:srgbClr val="CCCED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9692560" y="6296681"/>
            <a:ext cx="58699" cy="1041"/>
          </a:xfrm>
          <a:custGeom>
            <a:avLst/>
            <a:gdLst/>
            <a:ahLst/>
            <a:cxnLst/>
            <a:rect l="l" t="t" r="r" b="b"/>
            <a:pathLst>
              <a:path w="58699" h="1041">
                <a:moveTo>
                  <a:pt x="58699" y="1041"/>
                </a:moveTo>
                <a:lnTo>
                  <a:pt x="0" y="0"/>
                </a:lnTo>
              </a:path>
            </a:pathLst>
          </a:custGeom>
          <a:ln w="7975">
            <a:solidFill>
              <a:srgbClr val="CCCED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9724233" y="6330146"/>
            <a:ext cx="49479" cy="939"/>
          </a:xfrm>
          <a:custGeom>
            <a:avLst/>
            <a:gdLst/>
            <a:ahLst/>
            <a:cxnLst/>
            <a:rect l="l" t="t" r="r" b="b"/>
            <a:pathLst>
              <a:path w="49479" h="939">
                <a:moveTo>
                  <a:pt x="49479" y="939"/>
                </a:moveTo>
                <a:lnTo>
                  <a:pt x="0" y="0"/>
                </a:lnTo>
              </a:path>
            </a:pathLst>
          </a:custGeom>
          <a:ln w="7975">
            <a:solidFill>
              <a:srgbClr val="CCCED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9533225" y="6512570"/>
            <a:ext cx="46091" cy="76235"/>
          </a:xfrm>
          <a:custGeom>
            <a:avLst/>
            <a:gdLst/>
            <a:ahLst/>
            <a:cxnLst/>
            <a:rect l="l" t="t" r="r" b="b"/>
            <a:pathLst>
              <a:path w="46091" h="76235">
                <a:moveTo>
                  <a:pt x="0" y="76235"/>
                </a:moveTo>
                <a:lnTo>
                  <a:pt x="18505" y="29718"/>
                </a:lnTo>
                <a:lnTo>
                  <a:pt x="46042" y="0"/>
                </a:lnTo>
                <a:lnTo>
                  <a:pt x="46091" y="13892"/>
                </a:lnTo>
                <a:lnTo>
                  <a:pt x="32322" y="53466"/>
                </a:lnTo>
                <a:lnTo>
                  <a:pt x="0" y="76235"/>
                </a:lnTo>
                <a:close/>
              </a:path>
            </a:pathLst>
          </a:custGeom>
          <a:ln w="7975">
            <a:solidFill>
              <a:srgbClr val="CCCED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9534262" y="6504009"/>
            <a:ext cx="164517" cy="103638"/>
          </a:xfrm>
          <a:custGeom>
            <a:avLst/>
            <a:gdLst/>
            <a:ahLst/>
            <a:cxnLst/>
            <a:rect l="l" t="t" r="r" b="b"/>
            <a:pathLst>
              <a:path w="164517" h="103638">
                <a:moveTo>
                  <a:pt x="46004" y="7861"/>
                </a:moveTo>
                <a:lnTo>
                  <a:pt x="53091" y="2997"/>
                </a:lnTo>
                <a:lnTo>
                  <a:pt x="60253" y="0"/>
                </a:lnTo>
                <a:lnTo>
                  <a:pt x="66921" y="0"/>
                </a:lnTo>
                <a:lnTo>
                  <a:pt x="136339" y="0"/>
                </a:lnTo>
                <a:lnTo>
                  <a:pt x="153789" y="1504"/>
                </a:lnTo>
                <a:lnTo>
                  <a:pt x="163260" y="6530"/>
                </a:lnTo>
                <a:lnTo>
                  <a:pt x="164517" y="15842"/>
                </a:lnTo>
                <a:lnTo>
                  <a:pt x="161355" y="24761"/>
                </a:lnTo>
                <a:lnTo>
                  <a:pt x="143201" y="61531"/>
                </a:lnTo>
                <a:lnTo>
                  <a:pt x="122052" y="83451"/>
                </a:lnTo>
                <a:lnTo>
                  <a:pt x="115422" y="83451"/>
                </a:lnTo>
                <a:lnTo>
                  <a:pt x="70985" y="83451"/>
                </a:lnTo>
                <a:lnTo>
                  <a:pt x="58711" y="86022"/>
                </a:lnTo>
                <a:lnTo>
                  <a:pt x="48519" y="91988"/>
                </a:lnTo>
                <a:lnTo>
                  <a:pt x="38282" y="98733"/>
                </a:lnTo>
                <a:lnTo>
                  <a:pt x="25879" y="103638"/>
                </a:lnTo>
                <a:lnTo>
                  <a:pt x="7706" y="101328"/>
                </a:lnTo>
                <a:lnTo>
                  <a:pt x="0" y="93351"/>
                </a:lnTo>
                <a:lnTo>
                  <a:pt x="10060" y="87590"/>
                </a:lnTo>
                <a:lnTo>
                  <a:pt x="19330" y="79475"/>
                </a:lnTo>
                <a:lnTo>
                  <a:pt x="40157" y="45351"/>
                </a:lnTo>
                <a:lnTo>
                  <a:pt x="45987" y="18786"/>
                </a:lnTo>
                <a:lnTo>
                  <a:pt x="46004" y="7861"/>
                </a:lnTo>
                <a:close/>
              </a:path>
            </a:pathLst>
          </a:custGeom>
          <a:ln w="7975">
            <a:solidFill>
              <a:srgbClr val="CCCED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9557876" y="6575331"/>
            <a:ext cx="86590" cy="10777"/>
          </a:xfrm>
          <a:custGeom>
            <a:avLst/>
            <a:gdLst/>
            <a:ahLst/>
            <a:cxnLst/>
            <a:rect l="l" t="t" r="r" b="b"/>
            <a:pathLst>
              <a:path w="86590" h="10777">
                <a:moveTo>
                  <a:pt x="0" y="0"/>
                </a:moveTo>
                <a:lnTo>
                  <a:pt x="35521" y="0"/>
                </a:lnTo>
                <a:lnTo>
                  <a:pt x="41452" y="0"/>
                </a:lnTo>
                <a:lnTo>
                  <a:pt x="52070" y="1435"/>
                </a:lnTo>
                <a:lnTo>
                  <a:pt x="57238" y="2921"/>
                </a:lnTo>
                <a:lnTo>
                  <a:pt x="71711" y="6872"/>
                </a:lnTo>
                <a:lnTo>
                  <a:pt x="86590" y="10777"/>
                </a:lnTo>
              </a:path>
            </a:pathLst>
          </a:custGeom>
          <a:ln w="7975">
            <a:solidFill>
              <a:srgbClr val="CCCED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9613185" y="6504186"/>
            <a:ext cx="1993" cy="22364"/>
          </a:xfrm>
          <a:custGeom>
            <a:avLst/>
            <a:gdLst/>
            <a:ahLst/>
            <a:cxnLst/>
            <a:rect l="l" t="t" r="r" b="b"/>
            <a:pathLst>
              <a:path w="1993" h="22364">
                <a:moveTo>
                  <a:pt x="0" y="22364"/>
                </a:moveTo>
                <a:lnTo>
                  <a:pt x="1308" y="14935"/>
                </a:lnTo>
                <a:lnTo>
                  <a:pt x="1993" y="7391"/>
                </a:lnTo>
                <a:lnTo>
                  <a:pt x="1993" y="0"/>
                </a:lnTo>
              </a:path>
            </a:pathLst>
          </a:custGeom>
          <a:ln w="7975">
            <a:solidFill>
              <a:srgbClr val="CCCED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9591048" y="6554201"/>
            <a:ext cx="13862" cy="21130"/>
          </a:xfrm>
          <a:custGeom>
            <a:avLst/>
            <a:gdLst/>
            <a:ahLst/>
            <a:cxnLst/>
            <a:rect l="l" t="t" r="r" b="b"/>
            <a:pathLst>
              <a:path w="13862" h="21130">
                <a:moveTo>
                  <a:pt x="0" y="21130"/>
                </a:moveTo>
                <a:lnTo>
                  <a:pt x="7671" y="11256"/>
                </a:lnTo>
                <a:lnTo>
                  <a:pt x="13862" y="0"/>
                </a:lnTo>
              </a:path>
            </a:pathLst>
          </a:custGeom>
          <a:ln w="7975">
            <a:solidFill>
              <a:srgbClr val="CCCED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9573941" y="6527026"/>
            <a:ext cx="86820" cy="23071"/>
          </a:xfrm>
          <a:custGeom>
            <a:avLst/>
            <a:gdLst/>
            <a:ahLst/>
            <a:cxnLst/>
            <a:rect l="l" t="t" r="r" b="b"/>
            <a:pathLst>
              <a:path w="86820" h="23071">
                <a:moveTo>
                  <a:pt x="0" y="23071"/>
                </a:moveTo>
                <a:lnTo>
                  <a:pt x="70789" y="23071"/>
                </a:lnTo>
                <a:lnTo>
                  <a:pt x="81788" y="20338"/>
                </a:lnTo>
                <a:lnTo>
                  <a:pt x="86820" y="14691"/>
                </a:lnTo>
                <a:lnTo>
                  <a:pt x="72473" y="7633"/>
                </a:lnTo>
                <a:lnTo>
                  <a:pt x="60408" y="3029"/>
                </a:lnTo>
                <a:lnTo>
                  <a:pt x="45762" y="0"/>
                </a:lnTo>
                <a:lnTo>
                  <a:pt x="35245" y="93"/>
                </a:lnTo>
                <a:lnTo>
                  <a:pt x="21163" y="2866"/>
                </a:lnTo>
                <a:lnTo>
                  <a:pt x="8908" y="5446"/>
                </a:lnTo>
              </a:path>
            </a:pathLst>
          </a:custGeom>
          <a:ln w="7975">
            <a:solidFill>
              <a:srgbClr val="CCCED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9392573" y="6271510"/>
            <a:ext cx="1612" cy="83096"/>
          </a:xfrm>
          <a:custGeom>
            <a:avLst/>
            <a:gdLst/>
            <a:ahLst/>
            <a:cxnLst/>
            <a:rect l="l" t="t" r="r" b="b"/>
            <a:pathLst>
              <a:path w="1612" h="83096">
                <a:moveTo>
                  <a:pt x="0" y="0"/>
                </a:moveTo>
                <a:lnTo>
                  <a:pt x="1612" y="83096"/>
                </a:lnTo>
              </a:path>
            </a:pathLst>
          </a:custGeom>
          <a:ln w="7975">
            <a:solidFill>
              <a:srgbClr val="CCCED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6446884" y="5387956"/>
            <a:ext cx="1441380" cy="96463"/>
          </a:xfrm>
          <a:custGeom>
            <a:avLst/>
            <a:gdLst/>
            <a:ahLst/>
            <a:cxnLst/>
            <a:rect l="l" t="t" r="r" b="b"/>
            <a:pathLst>
              <a:path w="1441380" h="96463">
                <a:moveTo>
                  <a:pt x="317278" y="0"/>
                </a:moveTo>
                <a:lnTo>
                  <a:pt x="277310" y="6470"/>
                </a:lnTo>
                <a:lnTo>
                  <a:pt x="250786" y="29001"/>
                </a:lnTo>
                <a:lnTo>
                  <a:pt x="199349" y="33611"/>
                </a:lnTo>
                <a:lnTo>
                  <a:pt x="154518" y="38622"/>
                </a:lnTo>
                <a:lnTo>
                  <a:pt x="116011" y="44061"/>
                </a:lnTo>
                <a:lnTo>
                  <a:pt x="69497" y="53084"/>
                </a:lnTo>
                <a:lnTo>
                  <a:pt x="26998" y="66873"/>
                </a:lnTo>
                <a:lnTo>
                  <a:pt x="0" y="96463"/>
                </a:lnTo>
                <a:lnTo>
                  <a:pt x="4020" y="95635"/>
                </a:lnTo>
                <a:lnTo>
                  <a:pt x="7341" y="95019"/>
                </a:lnTo>
                <a:lnTo>
                  <a:pt x="53164" y="88469"/>
                </a:lnTo>
                <a:lnTo>
                  <a:pt x="133268" y="80412"/>
                </a:lnTo>
                <a:lnTo>
                  <a:pt x="203697" y="75022"/>
                </a:lnTo>
                <a:lnTo>
                  <a:pt x="261183" y="71369"/>
                </a:lnTo>
                <a:lnTo>
                  <a:pt x="267022" y="68592"/>
                </a:lnTo>
                <a:lnTo>
                  <a:pt x="308787" y="58549"/>
                </a:lnTo>
                <a:lnTo>
                  <a:pt x="359531" y="54002"/>
                </a:lnTo>
                <a:lnTo>
                  <a:pt x="1396329" y="51914"/>
                </a:lnTo>
                <a:lnTo>
                  <a:pt x="1392347" y="49818"/>
                </a:lnTo>
                <a:lnTo>
                  <a:pt x="1378472" y="43509"/>
                </a:lnTo>
                <a:lnTo>
                  <a:pt x="1364252" y="37894"/>
                </a:lnTo>
                <a:lnTo>
                  <a:pt x="1350121" y="33085"/>
                </a:lnTo>
                <a:lnTo>
                  <a:pt x="1337383" y="29442"/>
                </a:lnTo>
                <a:lnTo>
                  <a:pt x="1279849" y="29442"/>
                </a:lnTo>
                <a:lnTo>
                  <a:pt x="1269759" y="28743"/>
                </a:lnTo>
                <a:lnTo>
                  <a:pt x="1260148" y="27862"/>
                </a:lnTo>
                <a:lnTo>
                  <a:pt x="1249257" y="26507"/>
                </a:lnTo>
                <a:lnTo>
                  <a:pt x="1235328" y="24391"/>
                </a:lnTo>
                <a:lnTo>
                  <a:pt x="1232773" y="23959"/>
                </a:lnTo>
                <a:lnTo>
                  <a:pt x="1117714" y="23959"/>
                </a:lnTo>
                <a:lnTo>
                  <a:pt x="362484" y="16436"/>
                </a:lnTo>
                <a:lnTo>
                  <a:pt x="353913" y="9636"/>
                </a:lnTo>
                <a:lnTo>
                  <a:pt x="343107" y="4631"/>
                </a:lnTo>
                <a:lnTo>
                  <a:pt x="330688" y="1420"/>
                </a:lnTo>
                <a:lnTo>
                  <a:pt x="317278" y="0"/>
                </a:lnTo>
                <a:close/>
              </a:path>
              <a:path w="1441380" h="96463">
                <a:moveTo>
                  <a:pt x="1400017" y="53855"/>
                </a:moveTo>
                <a:lnTo>
                  <a:pt x="1073950" y="53855"/>
                </a:lnTo>
                <a:lnTo>
                  <a:pt x="1150779" y="55385"/>
                </a:lnTo>
                <a:lnTo>
                  <a:pt x="1159459" y="55792"/>
                </a:lnTo>
                <a:lnTo>
                  <a:pt x="1209500" y="63857"/>
                </a:lnTo>
                <a:lnTo>
                  <a:pt x="1238390" y="74395"/>
                </a:lnTo>
                <a:lnTo>
                  <a:pt x="1248145" y="74709"/>
                </a:lnTo>
                <a:lnTo>
                  <a:pt x="1270137" y="75687"/>
                </a:lnTo>
                <a:lnTo>
                  <a:pt x="1321235" y="78743"/>
                </a:lnTo>
                <a:lnTo>
                  <a:pt x="1441380" y="87875"/>
                </a:lnTo>
                <a:lnTo>
                  <a:pt x="1435731" y="79767"/>
                </a:lnTo>
                <a:lnTo>
                  <a:pt x="1427569" y="71796"/>
                </a:lnTo>
                <a:lnTo>
                  <a:pt x="1417329" y="64074"/>
                </a:lnTo>
                <a:lnTo>
                  <a:pt x="1405307" y="56638"/>
                </a:lnTo>
                <a:lnTo>
                  <a:pt x="1400017" y="53855"/>
                </a:lnTo>
                <a:close/>
              </a:path>
              <a:path w="1441380" h="96463">
                <a:moveTo>
                  <a:pt x="1396329" y="51914"/>
                </a:moveTo>
                <a:lnTo>
                  <a:pt x="724722" y="51914"/>
                </a:lnTo>
                <a:lnTo>
                  <a:pt x="979157" y="52851"/>
                </a:lnTo>
                <a:lnTo>
                  <a:pt x="983284" y="55544"/>
                </a:lnTo>
                <a:lnTo>
                  <a:pt x="983284" y="61500"/>
                </a:lnTo>
                <a:lnTo>
                  <a:pt x="991933" y="67607"/>
                </a:lnTo>
                <a:lnTo>
                  <a:pt x="1068527" y="68409"/>
                </a:lnTo>
                <a:lnTo>
                  <a:pt x="1068271" y="63857"/>
                </a:lnTo>
                <a:lnTo>
                  <a:pt x="1068197" y="57157"/>
                </a:lnTo>
                <a:lnTo>
                  <a:pt x="1073950" y="53855"/>
                </a:lnTo>
                <a:lnTo>
                  <a:pt x="1400017" y="53855"/>
                </a:lnTo>
                <a:lnTo>
                  <a:pt x="1396329" y="51914"/>
                </a:lnTo>
                <a:close/>
              </a:path>
              <a:path w="1441380" h="96463">
                <a:moveTo>
                  <a:pt x="1303159" y="24137"/>
                </a:moveTo>
                <a:lnTo>
                  <a:pt x="1279849" y="29442"/>
                </a:lnTo>
                <a:lnTo>
                  <a:pt x="1337383" y="29442"/>
                </a:lnTo>
                <a:lnTo>
                  <a:pt x="1336513" y="29193"/>
                </a:lnTo>
                <a:lnTo>
                  <a:pt x="1323861" y="26330"/>
                </a:lnTo>
                <a:lnTo>
                  <a:pt x="1312599" y="24607"/>
                </a:lnTo>
                <a:lnTo>
                  <a:pt x="1303159" y="24137"/>
                </a:lnTo>
                <a:close/>
              </a:path>
              <a:path w="1441380" h="96463">
                <a:moveTo>
                  <a:pt x="1171595" y="1795"/>
                </a:moveTo>
                <a:lnTo>
                  <a:pt x="1124751" y="15281"/>
                </a:lnTo>
                <a:lnTo>
                  <a:pt x="1117714" y="23959"/>
                </a:lnTo>
                <a:lnTo>
                  <a:pt x="1232773" y="23959"/>
                </a:lnTo>
                <a:lnTo>
                  <a:pt x="1216603" y="21223"/>
                </a:lnTo>
                <a:lnTo>
                  <a:pt x="1207838" y="13357"/>
                </a:lnTo>
                <a:lnTo>
                  <a:pt x="1196974" y="7482"/>
                </a:lnTo>
                <a:lnTo>
                  <a:pt x="1184673" y="3620"/>
                </a:lnTo>
                <a:lnTo>
                  <a:pt x="1171595" y="179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6446884" y="5387956"/>
            <a:ext cx="1441380" cy="96463"/>
          </a:xfrm>
          <a:custGeom>
            <a:avLst/>
            <a:gdLst/>
            <a:ahLst/>
            <a:cxnLst/>
            <a:rect l="l" t="t" r="r" b="b"/>
            <a:pathLst>
              <a:path w="1441380" h="96463">
                <a:moveTo>
                  <a:pt x="250786" y="29001"/>
                </a:moveTo>
                <a:lnTo>
                  <a:pt x="289967" y="2526"/>
                </a:lnTo>
                <a:lnTo>
                  <a:pt x="317278" y="0"/>
                </a:lnTo>
                <a:lnTo>
                  <a:pt x="330688" y="1420"/>
                </a:lnTo>
                <a:lnTo>
                  <a:pt x="343107" y="4631"/>
                </a:lnTo>
                <a:lnTo>
                  <a:pt x="353913" y="9636"/>
                </a:lnTo>
                <a:lnTo>
                  <a:pt x="362484" y="16436"/>
                </a:lnTo>
                <a:lnTo>
                  <a:pt x="396415" y="16847"/>
                </a:lnTo>
                <a:lnTo>
                  <a:pt x="469174" y="17556"/>
                </a:lnTo>
                <a:lnTo>
                  <a:pt x="507568" y="17866"/>
                </a:lnTo>
                <a:lnTo>
                  <a:pt x="547016" y="18154"/>
                </a:lnTo>
                <a:lnTo>
                  <a:pt x="587302" y="18427"/>
                </a:lnTo>
                <a:lnTo>
                  <a:pt x="628207" y="18690"/>
                </a:lnTo>
                <a:lnTo>
                  <a:pt x="669516" y="18949"/>
                </a:lnTo>
                <a:lnTo>
                  <a:pt x="711012" y="19210"/>
                </a:lnTo>
                <a:lnTo>
                  <a:pt x="752476" y="19480"/>
                </a:lnTo>
                <a:lnTo>
                  <a:pt x="793693" y="19764"/>
                </a:lnTo>
                <a:lnTo>
                  <a:pt x="834446" y="20068"/>
                </a:lnTo>
                <a:lnTo>
                  <a:pt x="874517" y="20399"/>
                </a:lnTo>
                <a:lnTo>
                  <a:pt x="913690" y="20763"/>
                </a:lnTo>
                <a:lnTo>
                  <a:pt x="988473" y="21610"/>
                </a:lnTo>
                <a:lnTo>
                  <a:pt x="1057059" y="22660"/>
                </a:lnTo>
                <a:lnTo>
                  <a:pt x="1117714" y="23959"/>
                </a:lnTo>
                <a:lnTo>
                  <a:pt x="1124751" y="15281"/>
                </a:lnTo>
                <a:lnTo>
                  <a:pt x="1134319" y="8747"/>
                </a:lnTo>
                <a:lnTo>
                  <a:pt x="1145757" y="4336"/>
                </a:lnTo>
                <a:lnTo>
                  <a:pt x="1158402" y="2026"/>
                </a:lnTo>
                <a:lnTo>
                  <a:pt x="1171595" y="1795"/>
                </a:lnTo>
                <a:lnTo>
                  <a:pt x="1184673" y="3620"/>
                </a:lnTo>
                <a:lnTo>
                  <a:pt x="1196974" y="7482"/>
                </a:lnTo>
                <a:lnTo>
                  <a:pt x="1207838" y="13357"/>
                </a:lnTo>
                <a:lnTo>
                  <a:pt x="1216603" y="21223"/>
                </a:lnTo>
                <a:lnTo>
                  <a:pt x="1235328" y="24391"/>
                </a:lnTo>
                <a:lnTo>
                  <a:pt x="1249257" y="26507"/>
                </a:lnTo>
                <a:lnTo>
                  <a:pt x="1260148" y="27862"/>
                </a:lnTo>
                <a:lnTo>
                  <a:pt x="1269759" y="28743"/>
                </a:lnTo>
                <a:lnTo>
                  <a:pt x="1279849" y="29442"/>
                </a:lnTo>
                <a:lnTo>
                  <a:pt x="1303159" y="24137"/>
                </a:lnTo>
                <a:lnTo>
                  <a:pt x="1312599" y="24607"/>
                </a:lnTo>
                <a:lnTo>
                  <a:pt x="1350121" y="33085"/>
                </a:lnTo>
                <a:lnTo>
                  <a:pt x="1392347" y="49818"/>
                </a:lnTo>
                <a:lnTo>
                  <a:pt x="1427569" y="71796"/>
                </a:lnTo>
                <a:lnTo>
                  <a:pt x="1441380" y="87875"/>
                </a:lnTo>
                <a:lnTo>
                  <a:pt x="1429291" y="86876"/>
                </a:lnTo>
                <a:lnTo>
                  <a:pt x="1416651" y="85848"/>
                </a:lnTo>
                <a:lnTo>
                  <a:pt x="1376438" y="82699"/>
                </a:lnTo>
                <a:lnTo>
                  <a:pt x="1334903" y="79674"/>
                </a:lnTo>
                <a:lnTo>
                  <a:pt x="1294770" y="77060"/>
                </a:lnTo>
                <a:lnTo>
                  <a:pt x="1248145" y="74709"/>
                </a:lnTo>
                <a:lnTo>
                  <a:pt x="1238390" y="74395"/>
                </a:lnTo>
                <a:lnTo>
                  <a:pt x="1223940" y="68426"/>
                </a:lnTo>
                <a:lnTo>
                  <a:pt x="1182176" y="58160"/>
                </a:lnTo>
                <a:lnTo>
                  <a:pt x="1138108" y="55051"/>
                </a:lnTo>
                <a:lnTo>
                  <a:pt x="1087357" y="54048"/>
                </a:lnTo>
                <a:lnTo>
                  <a:pt x="1073950" y="53855"/>
                </a:lnTo>
                <a:lnTo>
                  <a:pt x="1068197" y="57157"/>
                </a:lnTo>
                <a:lnTo>
                  <a:pt x="1068197" y="62541"/>
                </a:lnTo>
                <a:lnTo>
                  <a:pt x="1068527" y="68409"/>
                </a:lnTo>
                <a:lnTo>
                  <a:pt x="1055304" y="68246"/>
                </a:lnTo>
                <a:lnTo>
                  <a:pt x="1016711" y="67837"/>
                </a:lnTo>
                <a:lnTo>
                  <a:pt x="991933" y="67607"/>
                </a:lnTo>
                <a:lnTo>
                  <a:pt x="983284" y="61500"/>
                </a:lnTo>
                <a:lnTo>
                  <a:pt x="983284" y="55544"/>
                </a:lnTo>
                <a:lnTo>
                  <a:pt x="979157" y="52851"/>
                </a:lnTo>
                <a:lnTo>
                  <a:pt x="972058" y="52800"/>
                </a:lnTo>
                <a:lnTo>
                  <a:pt x="945549" y="52607"/>
                </a:lnTo>
                <a:lnTo>
                  <a:pt x="887585" y="52290"/>
                </a:lnTo>
                <a:lnTo>
                  <a:pt x="824583" y="52069"/>
                </a:lnTo>
                <a:lnTo>
                  <a:pt x="758412" y="51942"/>
                </a:lnTo>
                <a:lnTo>
                  <a:pt x="690941" y="51910"/>
                </a:lnTo>
                <a:lnTo>
                  <a:pt x="657302" y="51929"/>
                </a:lnTo>
                <a:lnTo>
                  <a:pt x="591387" y="52038"/>
                </a:lnTo>
                <a:lnTo>
                  <a:pt x="528846" y="52241"/>
                </a:lnTo>
                <a:lnTo>
                  <a:pt x="471549" y="52537"/>
                </a:lnTo>
                <a:lnTo>
                  <a:pt x="421364" y="52927"/>
                </a:lnTo>
                <a:lnTo>
                  <a:pt x="380161" y="53410"/>
                </a:lnTo>
                <a:lnTo>
                  <a:pt x="340761" y="55100"/>
                </a:lnTo>
                <a:lnTo>
                  <a:pt x="295578" y="60767"/>
                </a:lnTo>
                <a:lnTo>
                  <a:pt x="261183" y="71369"/>
                </a:lnTo>
                <a:lnTo>
                  <a:pt x="231338" y="73194"/>
                </a:lnTo>
                <a:lnTo>
                  <a:pt x="178187" y="76841"/>
                </a:lnTo>
                <a:lnTo>
                  <a:pt x="133268" y="80412"/>
                </a:lnTo>
                <a:lnTo>
                  <a:pt x="80051" y="85447"/>
                </a:lnTo>
                <a:lnTo>
                  <a:pt x="42080" y="89848"/>
                </a:lnTo>
                <a:lnTo>
                  <a:pt x="4020" y="95635"/>
                </a:lnTo>
                <a:lnTo>
                  <a:pt x="0" y="96463"/>
                </a:lnTo>
                <a:lnTo>
                  <a:pt x="515" y="91776"/>
                </a:lnTo>
                <a:lnTo>
                  <a:pt x="35636" y="63227"/>
                </a:lnTo>
                <a:lnTo>
                  <a:pt x="83549" y="49957"/>
                </a:lnTo>
                <a:lnTo>
                  <a:pt x="134491" y="41287"/>
                </a:lnTo>
                <a:lnTo>
                  <a:pt x="176125" y="36065"/>
                </a:lnTo>
                <a:lnTo>
                  <a:pt x="224225" y="31258"/>
                </a:lnTo>
                <a:lnTo>
                  <a:pt x="250786" y="29001"/>
                </a:lnTo>
                <a:close/>
              </a:path>
            </a:pathLst>
          </a:custGeom>
          <a:ln w="7975">
            <a:solidFill>
              <a:srgbClr val="CCCED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6699462" y="5410075"/>
            <a:ext cx="114156" cy="6750"/>
          </a:xfrm>
          <a:custGeom>
            <a:avLst/>
            <a:gdLst/>
            <a:ahLst/>
            <a:cxnLst/>
            <a:rect l="l" t="t" r="r" b="b"/>
            <a:pathLst>
              <a:path w="114156" h="6750">
                <a:moveTo>
                  <a:pt x="114156" y="0"/>
                </a:moveTo>
                <a:lnTo>
                  <a:pt x="99438" y="596"/>
                </a:lnTo>
                <a:lnTo>
                  <a:pt x="59887" y="2628"/>
                </a:lnTo>
                <a:lnTo>
                  <a:pt x="0" y="6750"/>
                </a:lnTo>
                <a:lnTo>
                  <a:pt x="11415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6699462" y="5410075"/>
            <a:ext cx="114156" cy="6750"/>
          </a:xfrm>
          <a:custGeom>
            <a:avLst/>
            <a:gdLst/>
            <a:ahLst/>
            <a:cxnLst/>
            <a:rect l="l" t="t" r="r" b="b"/>
            <a:pathLst>
              <a:path w="114156" h="6750">
                <a:moveTo>
                  <a:pt x="114156" y="0"/>
                </a:moveTo>
                <a:lnTo>
                  <a:pt x="72459" y="1911"/>
                </a:lnTo>
                <a:lnTo>
                  <a:pt x="23981" y="4999"/>
                </a:lnTo>
                <a:lnTo>
                  <a:pt x="12098" y="5858"/>
                </a:lnTo>
                <a:lnTo>
                  <a:pt x="0" y="6750"/>
                </a:lnTo>
              </a:path>
            </a:pathLst>
          </a:custGeom>
          <a:ln w="7975">
            <a:solidFill>
              <a:srgbClr val="CCCED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7582470" y="5412491"/>
            <a:ext cx="85202" cy="2714"/>
          </a:xfrm>
          <a:custGeom>
            <a:avLst/>
            <a:gdLst/>
            <a:ahLst/>
            <a:cxnLst/>
            <a:rect l="l" t="t" r="r" b="b"/>
            <a:pathLst>
              <a:path w="85202" h="2714">
                <a:moveTo>
                  <a:pt x="0" y="0"/>
                </a:moveTo>
                <a:lnTo>
                  <a:pt x="85202" y="2714"/>
                </a:lnTo>
                <a:lnTo>
                  <a:pt x="49039" y="135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7566218" y="5411973"/>
            <a:ext cx="101454" cy="3232"/>
          </a:xfrm>
          <a:custGeom>
            <a:avLst/>
            <a:gdLst/>
            <a:ahLst/>
            <a:cxnLst/>
            <a:rect l="l" t="t" r="r" b="b"/>
            <a:pathLst>
              <a:path w="101454" h="3232">
                <a:moveTo>
                  <a:pt x="101454" y="3232"/>
                </a:moveTo>
                <a:lnTo>
                  <a:pt x="52647" y="1513"/>
                </a:lnTo>
                <a:lnTo>
                  <a:pt x="39763" y="1170"/>
                </a:lnTo>
                <a:lnTo>
                  <a:pt x="26672" y="818"/>
                </a:lnTo>
                <a:lnTo>
                  <a:pt x="13407" y="435"/>
                </a:lnTo>
                <a:lnTo>
                  <a:pt x="0" y="0"/>
                </a:lnTo>
              </a:path>
            </a:pathLst>
          </a:custGeom>
          <a:ln w="7975">
            <a:solidFill>
              <a:srgbClr val="CCCED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7418936" y="5440758"/>
            <a:ext cx="108534" cy="1143"/>
          </a:xfrm>
          <a:custGeom>
            <a:avLst/>
            <a:gdLst/>
            <a:ahLst/>
            <a:cxnLst/>
            <a:rect l="l" t="t" r="r" b="b"/>
            <a:pathLst>
              <a:path w="108534" h="1143">
                <a:moveTo>
                  <a:pt x="0" y="0"/>
                </a:moveTo>
                <a:lnTo>
                  <a:pt x="108534" y="1143"/>
                </a:lnTo>
              </a:path>
            </a:pathLst>
          </a:custGeom>
          <a:ln w="7975">
            <a:solidFill>
              <a:srgbClr val="CCCED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6537245" y="5420941"/>
            <a:ext cx="1313103" cy="22549"/>
          </a:xfrm>
          <a:custGeom>
            <a:avLst/>
            <a:gdLst/>
            <a:ahLst/>
            <a:cxnLst/>
            <a:rect l="l" t="t" r="r" b="b"/>
            <a:pathLst>
              <a:path w="1313103" h="22549">
                <a:moveTo>
                  <a:pt x="677959" y="0"/>
                </a:moveTo>
                <a:lnTo>
                  <a:pt x="555923" y="356"/>
                </a:lnTo>
                <a:lnTo>
                  <a:pt x="175291" y="6180"/>
                </a:lnTo>
                <a:lnTo>
                  <a:pt x="78037" y="9825"/>
                </a:lnTo>
                <a:lnTo>
                  <a:pt x="30366" y="12760"/>
                </a:lnTo>
                <a:lnTo>
                  <a:pt x="0" y="16110"/>
                </a:lnTo>
                <a:lnTo>
                  <a:pt x="1313103" y="22549"/>
                </a:lnTo>
                <a:lnTo>
                  <a:pt x="1261258" y="16069"/>
                </a:lnTo>
                <a:lnTo>
                  <a:pt x="1215465" y="12434"/>
                </a:lnTo>
                <a:lnTo>
                  <a:pt x="1162106" y="9319"/>
                </a:lnTo>
                <a:lnTo>
                  <a:pt x="1070540" y="5568"/>
                </a:lnTo>
                <a:lnTo>
                  <a:pt x="860946" y="1076"/>
                </a:lnTo>
                <a:lnTo>
                  <a:pt x="67795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6537245" y="5420941"/>
            <a:ext cx="1313103" cy="22549"/>
          </a:xfrm>
          <a:custGeom>
            <a:avLst/>
            <a:gdLst/>
            <a:ahLst/>
            <a:cxnLst/>
            <a:rect l="l" t="t" r="r" b="b"/>
            <a:pathLst>
              <a:path w="1313103" h="22549">
                <a:moveTo>
                  <a:pt x="1313103" y="22549"/>
                </a:moveTo>
                <a:lnTo>
                  <a:pt x="1261258" y="16069"/>
                </a:lnTo>
                <a:lnTo>
                  <a:pt x="1215465" y="12434"/>
                </a:lnTo>
                <a:lnTo>
                  <a:pt x="1162106" y="9319"/>
                </a:lnTo>
                <a:lnTo>
                  <a:pt x="1102396" y="6700"/>
                </a:lnTo>
                <a:lnTo>
                  <a:pt x="1037551" y="4551"/>
                </a:lnTo>
                <a:lnTo>
                  <a:pt x="968786" y="2848"/>
                </a:lnTo>
                <a:lnTo>
                  <a:pt x="897316" y="1566"/>
                </a:lnTo>
                <a:lnTo>
                  <a:pt x="824356" y="682"/>
                </a:lnTo>
                <a:lnTo>
                  <a:pt x="751121" y="169"/>
                </a:lnTo>
                <a:lnTo>
                  <a:pt x="677959" y="0"/>
                </a:lnTo>
                <a:lnTo>
                  <a:pt x="638953" y="35"/>
                </a:lnTo>
                <a:lnTo>
                  <a:pt x="598147" y="154"/>
                </a:lnTo>
                <a:lnTo>
                  <a:pt x="555923" y="356"/>
                </a:lnTo>
                <a:lnTo>
                  <a:pt x="512664" y="644"/>
                </a:lnTo>
                <a:lnTo>
                  <a:pt x="468753" y="1019"/>
                </a:lnTo>
                <a:lnTo>
                  <a:pt x="424573" y="1481"/>
                </a:lnTo>
                <a:lnTo>
                  <a:pt x="380507" y="2033"/>
                </a:lnTo>
                <a:lnTo>
                  <a:pt x="336938" y="2676"/>
                </a:lnTo>
                <a:lnTo>
                  <a:pt x="294249" y="3410"/>
                </a:lnTo>
                <a:lnTo>
                  <a:pt x="252823" y="4238"/>
                </a:lnTo>
                <a:lnTo>
                  <a:pt x="213042" y="5161"/>
                </a:lnTo>
                <a:lnTo>
                  <a:pt x="139950" y="7296"/>
                </a:lnTo>
                <a:lnTo>
                  <a:pt x="78037" y="9825"/>
                </a:lnTo>
                <a:lnTo>
                  <a:pt x="30366" y="12760"/>
                </a:lnTo>
                <a:lnTo>
                  <a:pt x="12828" y="14382"/>
                </a:lnTo>
                <a:lnTo>
                  <a:pt x="0" y="16110"/>
                </a:lnTo>
              </a:path>
            </a:pathLst>
          </a:custGeom>
          <a:ln w="7975">
            <a:solidFill>
              <a:srgbClr val="CCCED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8234362" y="5533480"/>
            <a:ext cx="734915" cy="410682"/>
          </a:xfrm>
          <a:custGeom>
            <a:avLst/>
            <a:gdLst/>
            <a:ahLst/>
            <a:cxnLst/>
            <a:rect l="l" t="t" r="r" b="b"/>
            <a:pathLst>
              <a:path w="734915" h="410682">
                <a:moveTo>
                  <a:pt x="25654" y="0"/>
                </a:moveTo>
                <a:lnTo>
                  <a:pt x="18906" y="5525"/>
                </a:lnTo>
                <a:lnTo>
                  <a:pt x="10223" y="13799"/>
                </a:lnTo>
                <a:lnTo>
                  <a:pt x="2842" y="23243"/>
                </a:lnTo>
                <a:lnTo>
                  <a:pt x="0" y="32282"/>
                </a:lnTo>
                <a:lnTo>
                  <a:pt x="4932" y="39336"/>
                </a:lnTo>
                <a:lnTo>
                  <a:pt x="128348" y="108975"/>
                </a:lnTo>
                <a:lnTo>
                  <a:pt x="168894" y="132713"/>
                </a:lnTo>
                <a:lnTo>
                  <a:pt x="209748" y="157439"/>
                </a:lnTo>
                <a:lnTo>
                  <a:pt x="254477" y="185383"/>
                </a:lnTo>
                <a:lnTo>
                  <a:pt x="306649" y="218772"/>
                </a:lnTo>
                <a:lnTo>
                  <a:pt x="599346" y="410682"/>
                </a:lnTo>
                <a:lnTo>
                  <a:pt x="615814" y="410445"/>
                </a:lnTo>
                <a:lnTo>
                  <a:pt x="664048" y="408305"/>
                </a:lnTo>
                <a:lnTo>
                  <a:pt x="704823" y="403364"/>
                </a:lnTo>
                <a:lnTo>
                  <a:pt x="734915" y="390961"/>
                </a:lnTo>
                <a:lnTo>
                  <a:pt x="667025" y="348588"/>
                </a:lnTo>
                <a:lnTo>
                  <a:pt x="593566" y="303834"/>
                </a:lnTo>
                <a:lnTo>
                  <a:pt x="516376" y="257865"/>
                </a:lnTo>
                <a:lnTo>
                  <a:pt x="437287" y="211847"/>
                </a:lnTo>
                <a:lnTo>
                  <a:pt x="358136" y="166945"/>
                </a:lnTo>
                <a:lnTo>
                  <a:pt x="280757" y="124327"/>
                </a:lnTo>
                <a:lnTo>
                  <a:pt x="243305" y="104238"/>
                </a:lnTo>
                <a:lnTo>
                  <a:pt x="206984" y="85157"/>
                </a:lnTo>
                <a:lnTo>
                  <a:pt x="172024" y="67229"/>
                </a:lnTo>
                <a:lnTo>
                  <a:pt x="107101" y="35419"/>
                </a:lnTo>
                <a:lnTo>
                  <a:pt x="50373" y="9972"/>
                </a:lnTo>
                <a:lnTo>
                  <a:pt x="25654" y="0"/>
                </a:lnTo>
                <a:close/>
              </a:path>
            </a:pathLst>
          </a:custGeom>
          <a:solidFill>
            <a:srgbClr val="ABBDCD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8234362" y="5533480"/>
            <a:ext cx="734915" cy="410682"/>
          </a:xfrm>
          <a:custGeom>
            <a:avLst/>
            <a:gdLst/>
            <a:ahLst/>
            <a:cxnLst/>
            <a:rect l="l" t="t" r="r" b="b"/>
            <a:pathLst>
              <a:path w="734915" h="410682">
                <a:moveTo>
                  <a:pt x="734915" y="390961"/>
                </a:moveTo>
                <a:lnTo>
                  <a:pt x="692513" y="405374"/>
                </a:lnTo>
                <a:lnTo>
                  <a:pt x="648437" y="409288"/>
                </a:lnTo>
                <a:lnTo>
                  <a:pt x="599346" y="410682"/>
                </a:lnTo>
                <a:lnTo>
                  <a:pt x="543480" y="373890"/>
                </a:lnTo>
                <a:lnTo>
                  <a:pt x="493041" y="340689"/>
                </a:lnTo>
                <a:lnTo>
                  <a:pt x="447584" y="310798"/>
                </a:lnTo>
                <a:lnTo>
                  <a:pt x="406662" y="283939"/>
                </a:lnTo>
                <a:lnTo>
                  <a:pt x="369829" y="259834"/>
                </a:lnTo>
                <a:lnTo>
                  <a:pt x="336640" y="238205"/>
                </a:lnTo>
                <a:lnTo>
                  <a:pt x="279410" y="201258"/>
                </a:lnTo>
                <a:lnTo>
                  <a:pt x="231405" y="170870"/>
                </a:lnTo>
                <a:lnTo>
                  <a:pt x="189059" y="144813"/>
                </a:lnTo>
                <a:lnTo>
                  <a:pt x="148805" y="120859"/>
                </a:lnTo>
                <a:lnTo>
                  <a:pt x="107077" y="96781"/>
                </a:lnTo>
                <a:lnTo>
                  <a:pt x="60308" y="70349"/>
                </a:lnTo>
                <a:lnTo>
                  <a:pt x="4932" y="39336"/>
                </a:lnTo>
                <a:lnTo>
                  <a:pt x="0" y="32282"/>
                </a:lnTo>
                <a:lnTo>
                  <a:pt x="2842" y="23243"/>
                </a:lnTo>
                <a:lnTo>
                  <a:pt x="10223" y="13799"/>
                </a:lnTo>
                <a:lnTo>
                  <a:pt x="18906" y="5525"/>
                </a:lnTo>
                <a:lnTo>
                  <a:pt x="25654" y="0"/>
                </a:lnTo>
                <a:lnTo>
                  <a:pt x="50373" y="9972"/>
                </a:lnTo>
                <a:lnTo>
                  <a:pt x="107101" y="35419"/>
                </a:lnTo>
                <a:lnTo>
                  <a:pt x="172024" y="67229"/>
                </a:lnTo>
                <a:lnTo>
                  <a:pt x="206984" y="85157"/>
                </a:lnTo>
                <a:lnTo>
                  <a:pt x="243305" y="104238"/>
                </a:lnTo>
                <a:lnTo>
                  <a:pt x="280757" y="124327"/>
                </a:lnTo>
                <a:lnTo>
                  <a:pt x="319110" y="145278"/>
                </a:lnTo>
                <a:lnTo>
                  <a:pt x="358136" y="166945"/>
                </a:lnTo>
                <a:lnTo>
                  <a:pt x="397605" y="189183"/>
                </a:lnTo>
                <a:lnTo>
                  <a:pt x="437287" y="211847"/>
                </a:lnTo>
                <a:lnTo>
                  <a:pt x="476954" y="234789"/>
                </a:lnTo>
                <a:lnTo>
                  <a:pt x="516376" y="257865"/>
                </a:lnTo>
                <a:lnTo>
                  <a:pt x="555323" y="280929"/>
                </a:lnTo>
                <a:lnTo>
                  <a:pt x="593566" y="303834"/>
                </a:lnTo>
                <a:lnTo>
                  <a:pt x="630877" y="326436"/>
                </a:lnTo>
                <a:lnTo>
                  <a:pt x="667025" y="348588"/>
                </a:lnTo>
                <a:lnTo>
                  <a:pt x="701781" y="370145"/>
                </a:lnTo>
                <a:lnTo>
                  <a:pt x="734915" y="390961"/>
                </a:lnTo>
                <a:close/>
              </a:path>
            </a:pathLst>
          </a:custGeom>
          <a:ln w="7975">
            <a:solidFill>
              <a:srgbClr val="CCCED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5886856" y="5556717"/>
            <a:ext cx="399211" cy="361518"/>
          </a:xfrm>
          <a:custGeom>
            <a:avLst/>
            <a:gdLst/>
            <a:ahLst/>
            <a:cxnLst/>
            <a:rect l="l" t="t" r="r" b="b"/>
            <a:pathLst>
              <a:path w="399211" h="361518">
                <a:moveTo>
                  <a:pt x="399211" y="0"/>
                </a:moveTo>
                <a:lnTo>
                  <a:pt x="307390" y="774"/>
                </a:lnTo>
                <a:lnTo>
                  <a:pt x="268563" y="27250"/>
                </a:lnTo>
                <a:lnTo>
                  <a:pt x="230150" y="57335"/>
                </a:lnTo>
                <a:lnTo>
                  <a:pt x="192671" y="90476"/>
                </a:lnTo>
                <a:lnTo>
                  <a:pt x="156644" y="126119"/>
                </a:lnTo>
                <a:lnTo>
                  <a:pt x="122586" y="163710"/>
                </a:lnTo>
                <a:lnTo>
                  <a:pt x="91018" y="202697"/>
                </a:lnTo>
                <a:lnTo>
                  <a:pt x="62456" y="242524"/>
                </a:lnTo>
                <a:lnTo>
                  <a:pt x="37420" y="282639"/>
                </a:lnTo>
                <a:lnTo>
                  <a:pt x="16429" y="322488"/>
                </a:lnTo>
                <a:lnTo>
                  <a:pt x="0" y="361518"/>
                </a:lnTo>
                <a:lnTo>
                  <a:pt x="78371" y="360946"/>
                </a:lnTo>
                <a:lnTo>
                  <a:pt x="88583" y="338054"/>
                </a:lnTo>
                <a:lnTo>
                  <a:pt x="100132" y="315434"/>
                </a:lnTo>
                <a:lnTo>
                  <a:pt x="126762" y="271174"/>
                </a:lnTo>
                <a:lnTo>
                  <a:pt x="157295" y="228480"/>
                </a:lnTo>
                <a:lnTo>
                  <a:pt x="190766" y="187668"/>
                </a:lnTo>
                <a:lnTo>
                  <a:pt x="226209" y="149055"/>
                </a:lnTo>
                <a:lnTo>
                  <a:pt x="262658" y="112955"/>
                </a:lnTo>
                <a:lnTo>
                  <a:pt x="299149" y="79683"/>
                </a:lnTo>
                <a:lnTo>
                  <a:pt x="334715" y="49557"/>
                </a:lnTo>
                <a:lnTo>
                  <a:pt x="368391" y="22890"/>
                </a:lnTo>
                <a:lnTo>
                  <a:pt x="384219" y="10953"/>
                </a:lnTo>
                <a:lnTo>
                  <a:pt x="399211" y="0"/>
                </a:lnTo>
                <a:close/>
              </a:path>
            </a:pathLst>
          </a:custGeom>
          <a:solidFill>
            <a:srgbClr val="CCCED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5886856" y="5556717"/>
            <a:ext cx="399211" cy="361518"/>
          </a:xfrm>
          <a:custGeom>
            <a:avLst/>
            <a:gdLst/>
            <a:ahLst/>
            <a:cxnLst/>
            <a:rect l="l" t="t" r="r" b="b"/>
            <a:pathLst>
              <a:path w="399211" h="361518">
                <a:moveTo>
                  <a:pt x="307390" y="774"/>
                </a:moveTo>
                <a:lnTo>
                  <a:pt x="399211" y="0"/>
                </a:lnTo>
                <a:lnTo>
                  <a:pt x="384219" y="10953"/>
                </a:lnTo>
                <a:lnTo>
                  <a:pt x="368391" y="22890"/>
                </a:lnTo>
                <a:lnTo>
                  <a:pt x="334715" y="49557"/>
                </a:lnTo>
                <a:lnTo>
                  <a:pt x="299149" y="79683"/>
                </a:lnTo>
                <a:lnTo>
                  <a:pt x="262658" y="112955"/>
                </a:lnTo>
                <a:lnTo>
                  <a:pt x="226209" y="149055"/>
                </a:lnTo>
                <a:lnTo>
                  <a:pt x="190766" y="187668"/>
                </a:lnTo>
                <a:lnTo>
                  <a:pt x="157295" y="228480"/>
                </a:lnTo>
                <a:lnTo>
                  <a:pt x="126762" y="271174"/>
                </a:lnTo>
                <a:lnTo>
                  <a:pt x="100132" y="315434"/>
                </a:lnTo>
                <a:lnTo>
                  <a:pt x="78371" y="360946"/>
                </a:lnTo>
                <a:lnTo>
                  <a:pt x="0" y="361518"/>
                </a:lnTo>
                <a:lnTo>
                  <a:pt x="16429" y="322488"/>
                </a:lnTo>
                <a:lnTo>
                  <a:pt x="37420" y="282639"/>
                </a:lnTo>
                <a:lnTo>
                  <a:pt x="62456" y="242524"/>
                </a:lnTo>
                <a:lnTo>
                  <a:pt x="91018" y="202697"/>
                </a:lnTo>
                <a:lnTo>
                  <a:pt x="122586" y="163710"/>
                </a:lnTo>
                <a:lnTo>
                  <a:pt x="156644" y="126119"/>
                </a:lnTo>
                <a:lnTo>
                  <a:pt x="192671" y="90476"/>
                </a:lnTo>
                <a:lnTo>
                  <a:pt x="230150" y="57335"/>
                </a:lnTo>
                <a:lnTo>
                  <a:pt x="268563" y="27250"/>
                </a:lnTo>
                <a:lnTo>
                  <a:pt x="287957" y="13526"/>
                </a:lnTo>
                <a:lnTo>
                  <a:pt x="307390" y="774"/>
                </a:lnTo>
                <a:close/>
              </a:path>
            </a:pathLst>
          </a:custGeom>
          <a:ln w="7975">
            <a:solidFill>
              <a:srgbClr val="CCCED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8735705" y="6288390"/>
            <a:ext cx="560539" cy="58075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5935026" y="6010781"/>
            <a:ext cx="121901" cy="81967"/>
          </a:xfrm>
          <a:custGeom>
            <a:avLst/>
            <a:gdLst/>
            <a:ahLst/>
            <a:cxnLst/>
            <a:rect l="l" t="t" r="r" b="b"/>
            <a:pathLst>
              <a:path w="121901" h="81967">
                <a:moveTo>
                  <a:pt x="67910" y="0"/>
                </a:moveTo>
                <a:lnTo>
                  <a:pt x="18656" y="4507"/>
                </a:lnTo>
                <a:lnTo>
                  <a:pt x="0" y="32566"/>
                </a:lnTo>
                <a:lnTo>
                  <a:pt x="904" y="44838"/>
                </a:lnTo>
                <a:lnTo>
                  <a:pt x="3339" y="57181"/>
                </a:lnTo>
                <a:lnTo>
                  <a:pt x="7613" y="69566"/>
                </a:lnTo>
                <a:lnTo>
                  <a:pt x="14039" y="81967"/>
                </a:lnTo>
                <a:lnTo>
                  <a:pt x="32981" y="79698"/>
                </a:lnTo>
                <a:lnTo>
                  <a:pt x="80313" y="66395"/>
                </a:lnTo>
                <a:lnTo>
                  <a:pt x="116974" y="39280"/>
                </a:lnTo>
                <a:lnTo>
                  <a:pt x="121901" y="24489"/>
                </a:lnTo>
                <a:lnTo>
                  <a:pt x="121861" y="23354"/>
                </a:lnTo>
                <a:lnTo>
                  <a:pt x="82325" y="867"/>
                </a:lnTo>
                <a:lnTo>
                  <a:pt x="67910" y="0"/>
                </a:lnTo>
                <a:close/>
              </a:path>
            </a:pathLst>
          </a:custGeom>
          <a:solidFill>
            <a:srgbClr val="E2E2E4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5935026" y="6010781"/>
            <a:ext cx="121901" cy="81967"/>
          </a:xfrm>
          <a:custGeom>
            <a:avLst/>
            <a:gdLst/>
            <a:ahLst/>
            <a:cxnLst/>
            <a:rect l="l" t="t" r="r" b="b"/>
            <a:pathLst>
              <a:path w="121901" h="81967">
                <a:moveTo>
                  <a:pt x="121901" y="24489"/>
                </a:moveTo>
                <a:lnTo>
                  <a:pt x="92542" y="60312"/>
                </a:lnTo>
                <a:lnTo>
                  <a:pt x="50418" y="76243"/>
                </a:lnTo>
                <a:lnTo>
                  <a:pt x="14039" y="81967"/>
                </a:lnTo>
                <a:lnTo>
                  <a:pt x="7613" y="69566"/>
                </a:lnTo>
                <a:lnTo>
                  <a:pt x="3339" y="57181"/>
                </a:lnTo>
                <a:lnTo>
                  <a:pt x="904" y="44838"/>
                </a:lnTo>
                <a:lnTo>
                  <a:pt x="0" y="32566"/>
                </a:lnTo>
                <a:lnTo>
                  <a:pt x="312" y="20395"/>
                </a:lnTo>
                <a:lnTo>
                  <a:pt x="35686" y="1828"/>
                </a:lnTo>
                <a:lnTo>
                  <a:pt x="67910" y="0"/>
                </a:lnTo>
                <a:lnTo>
                  <a:pt x="82325" y="867"/>
                </a:lnTo>
                <a:lnTo>
                  <a:pt x="119590" y="16408"/>
                </a:lnTo>
                <a:lnTo>
                  <a:pt x="121901" y="24489"/>
                </a:lnTo>
                <a:close/>
              </a:path>
            </a:pathLst>
          </a:custGeom>
          <a:ln w="7975">
            <a:solidFill>
              <a:srgbClr val="CCCED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5932846" y="5948946"/>
            <a:ext cx="239394" cy="254282"/>
          </a:xfrm>
          <a:custGeom>
            <a:avLst/>
            <a:gdLst/>
            <a:ahLst/>
            <a:cxnLst/>
            <a:rect l="l" t="t" r="r" b="b"/>
            <a:pathLst>
              <a:path w="239394" h="254282">
                <a:moveTo>
                  <a:pt x="239107" y="58840"/>
                </a:moveTo>
                <a:lnTo>
                  <a:pt x="53333" y="58840"/>
                </a:lnTo>
                <a:lnTo>
                  <a:pt x="69459" y="59671"/>
                </a:lnTo>
                <a:lnTo>
                  <a:pt x="84313" y="61418"/>
                </a:lnTo>
                <a:lnTo>
                  <a:pt x="122197" y="78957"/>
                </a:lnTo>
                <a:lnTo>
                  <a:pt x="124082" y="86324"/>
                </a:lnTo>
                <a:lnTo>
                  <a:pt x="124069" y="87049"/>
                </a:lnTo>
                <a:lnTo>
                  <a:pt x="95080" y="122794"/>
                </a:lnTo>
                <a:lnTo>
                  <a:pt x="54472" y="140993"/>
                </a:lnTo>
                <a:lnTo>
                  <a:pt x="0" y="153278"/>
                </a:lnTo>
                <a:lnTo>
                  <a:pt x="640" y="165754"/>
                </a:lnTo>
                <a:lnTo>
                  <a:pt x="4321" y="203974"/>
                </a:lnTo>
                <a:lnTo>
                  <a:pt x="12957" y="254282"/>
                </a:lnTo>
                <a:lnTo>
                  <a:pt x="27369" y="249703"/>
                </a:lnTo>
                <a:lnTo>
                  <a:pt x="72732" y="230329"/>
                </a:lnTo>
                <a:lnTo>
                  <a:pt x="118606" y="203974"/>
                </a:lnTo>
                <a:lnTo>
                  <a:pt x="161553" y="172541"/>
                </a:lnTo>
                <a:lnTo>
                  <a:pt x="198132" y="137930"/>
                </a:lnTo>
                <a:lnTo>
                  <a:pt x="224902" y="102044"/>
                </a:lnTo>
                <a:lnTo>
                  <a:pt x="238425" y="66783"/>
                </a:lnTo>
                <a:lnTo>
                  <a:pt x="239107" y="58840"/>
                </a:lnTo>
                <a:close/>
              </a:path>
              <a:path w="239394" h="254282">
                <a:moveTo>
                  <a:pt x="101311" y="0"/>
                </a:moveTo>
                <a:lnTo>
                  <a:pt x="55853" y="2984"/>
                </a:lnTo>
                <a:lnTo>
                  <a:pt x="16713" y="11934"/>
                </a:lnTo>
                <a:lnTo>
                  <a:pt x="12924" y="35654"/>
                </a:lnTo>
                <a:lnTo>
                  <a:pt x="14384" y="47658"/>
                </a:lnTo>
                <a:lnTo>
                  <a:pt x="19029" y="59653"/>
                </a:lnTo>
                <a:lnTo>
                  <a:pt x="36376" y="58857"/>
                </a:lnTo>
                <a:lnTo>
                  <a:pt x="239107" y="58840"/>
                </a:lnTo>
                <a:lnTo>
                  <a:pt x="211990" y="21099"/>
                </a:lnTo>
                <a:lnTo>
                  <a:pt x="162171" y="5291"/>
                </a:lnTo>
                <a:lnTo>
                  <a:pt x="116887" y="334"/>
                </a:lnTo>
                <a:lnTo>
                  <a:pt x="101311" y="0"/>
                </a:lnTo>
                <a:close/>
              </a:path>
            </a:pathLst>
          </a:custGeom>
          <a:solidFill>
            <a:srgbClr val="E2E2E4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5932846" y="5948946"/>
            <a:ext cx="239394" cy="254282"/>
          </a:xfrm>
          <a:custGeom>
            <a:avLst/>
            <a:gdLst/>
            <a:ahLst/>
            <a:cxnLst/>
            <a:rect l="l" t="t" r="r" b="b"/>
            <a:pathLst>
              <a:path w="239394" h="254282">
                <a:moveTo>
                  <a:pt x="124082" y="86324"/>
                </a:moveTo>
                <a:lnTo>
                  <a:pt x="84313" y="61418"/>
                </a:lnTo>
                <a:lnTo>
                  <a:pt x="53333" y="58840"/>
                </a:lnTo>
                <a:lnTo>
                  <a:pt x="36376" y="58857"/>
                </a:lnTo>
                <a:lnTo>
                  <a:pt x="19029" y="59653"/>
                </a:lnTo>
                <a:lnTo>
                  <a:pt x="14384" y="47658"/>
                </a:lnTo>
                <a:lnTo>
                  <a:pt x="28774" y="8278"/>
                </a:lnTo>
                <a:lnTo>
                  <a:pt x="70637" y="1316"/>
                </a:lnTo>
                <a:lnTo>
                  <a:pt x="101311" y="0"/>
                </a:lnTo>
                <a:lnTo>
                  <a:pt x="116887" y="334"/>
                </a:lnTo>
                <a:lnTo>
                  <a:pt x="162206" y="5297"/>
                </a:lnTo>
                <a:lnTo>
                  <a:pt x="201275" y="16168"/>
                </a:lnTo>
                <a:lnTo>
                  <a:pt x="234455" y="39794"/>
                </a:lnTo>
                <a:lnTo>
                  <a:pt x="239394" y="55497"/>
                </a:lnTo>
                <a:lnTo>
                  <a:pt x="238425" y="66783"/>
                </a:lnTo>
                <a:lnTo>
                  <a:pt x="217281" y="114030"/>
                </a:lnTo>
                <a:lnTo>
                  <a:pt x="186859" y="149703"/>
                </a:lnTo>
                <a:lnTo>
                  <a:pt x="147775" y="183466"/>
                </a:lnTo>
                <a:lnTo>
                  <a:pt x="103470" y="213417"/>
                </a:lnTo>
                <a:lnTo>
                  <a:pt x="57384" y="237657"/>
                </a:lnTo>
                <a:lnTo>
                  <a:pt x="12957" y="254282"/>
                </a:lnTo>
                <a:lnTo>
                  <a:pt x="10374" y="241582"/>
                </a:lnTo>
                <a:lnTo>
                  <a:pt x="4259" y="203524"/>
                </a:lnTo>
                <a:lnTo>
                  <a:pt x="0" y="153278"/>
                </a:lnTo>
                <a:lnTo>
                  <a:pt x="19518" y="150016"/>
                </a:lnTo>
                <a:lnTo>
                  <a:pt x="37712" y="145886"/>
                </a:lnTo>
                <a:lnTo>
                  <a:pt x="83264" y="129342"/>
                </a:lnTo>
                <a:lnTo>
                  <a:pt x="118922" y="101527"/>
                </a:lnTo>
                <a:lnTo>
                  <a:pt x="124069" y="87049"/>
                </a:lnTo>
                <a:lnTo>
                  <a:pt x="124082" y="86324"/>
                </a:lnTo>
                <a:close/>
              </a:path>
            </a:pathLst>
          </a:custGeom>
          <a:ln w="7975">
            <a:solidFill>
              <a:srgbClr val="CCCED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7583781" y="6086219"/>
            <a:ext cx="199277" cy="81733"/>
          </a:xfrm>
          <a:custGeom>
            <a:avLst/>
            <a:gdLst/>
            <a:ahLst/>
            <a:cxnLst/>
            <a:rect l="l" t="t" r="r" b="b"/>
            <a:pathLst>
              <a:path w="199277" h="81733">
                <a:moveTo>
                  <a:pt x="167974" y="4817"/>
                </a:moveTo>
                <a:lnTo>
                  <a:pt x="183383" y="8349"/>
                </a:lnTo>
                <a:lnTo>
                  <a:pt x="193228" y="15515"/>
                </a:lnTo>
                <a:lnTo>
                  <a:pt x="198542" y="27206"/>
                </a:lnTo>
                <a:lnTo>
                  <a:pt x="199277" y="46875"/>
                </a:lnTo>
                <a:lnTo>
                  <a:pt x="197877" y="61903"/>
                </a:lnTo>
                <a:lnTo>
                  <a:pt x="193266" y="72545"/>
                </a:lnTo>
                <a:lnTo>
                  <a:pt x="184366" y="79056"/>
                </a:lnTo>
                <a:lnTo>
                  <a:pt x="170101" y="81690"/>
                </a:lnTo>
                <a:lnTo>
                  <a:pt x="159922" y="81733"/>
                </a:lnTo>
                <a:lnTo>
                  <a:pt x="148423" y="81629"/>
                </a:lnTo>
                <a:lnTo>
                  <a:pt x="108751" y="80607"/>
                </a:lnTo>
                <a:lnTo>
                  <a:pt x="67097" y="78885"/>
                </a:lnTo>
                <a:lnTo>
                  <a:pt x="23614" y="75240"/>
                </a:lnTo>
                <a:lnTo>
                  <a:pt x="0" y="48758"/>
                </a:lnTo>
                <a:lnTo>
                  <a:pt x="974" y="27300"/>
                </a:lnTo>
                <a:lnTo>
                  <a:pt x="33897" y="46"/>
                </a:lnTo>
                <a:lnTo>
                  <a:pt x="46637" y="0"/>
                </a:lnTo>
                <a:lnTo>
                  <a:pt x="60482" y="112"/>
                </a:lnTo>
                <a:lnTo>
                  <a:pt x="104786" y="1215"/>
                </a:lnTo>
                <a:lnTo>
                  <a:pt x="145148" y="3078"/>
                </a:lnTo>
                <a:lnTo>
                  <a:pt x="167974" y="4817"/>
                </a:lnTo>
                <a:close/>
              </a:path>
            </a:pathLst>
          </a:custGeom>
          <a:ln w="7975">
            <a:solidFill>
              <a:srgbClr val="CCCED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7848077" y="6096354"/>
            <a:ext cx="199302" cy="81713"/>
          </a:xfrm>
          <a:custGeom>
            <a:avLst/>
            <a:gdLst/>
            <a:ahLst/>
            <a:cxnLst/>
            <a:rect l="l" t="t" r="r" b="b"/>
            <a:pathLst>
              <a:path w="199302" h="81713">
                <a:moveTo>
                  <a:pt x="168003" y="4816"/>
                </a:moveTo>
                <a:lnTo>
                  <a:pt x="183406" y="8347"/>
                </a:lnTo>
                <a:lnTo>
                  <a:pt x="193254" y="15513"/>
                </a:lnTo>
                <a:lnTo>
                  <a:pt x="198573" y="27203"/>
                </a:lnTo>
                <a:lnTo>
                  <a:pt x="199302" y="46899"/>
                </a:lnTo>
                <a:lnTo>
                  <a:pt x="197898" y="61937"/>
                </a:lnTo>
                <a:lnTo>
                  <a:pt x="193279" y="72573"/>
                </a:lnTo>
                <a:lnTo>
                  <a:pt x="184365" y="79062"/>
                </a:lnTo>
                <a:lnTo>
                  <a:pt x="170076" y="81659"/>
                </a:lnTo>
                <a:lnTo>
                  <a:pt x="159902" y="81713"/>
                </a:lnTo>
                <a:lnTo>
                  <a:pt x="148407" y="81618"/>
                </a:lnTo>
                <a:lnTo>
                  <a:pt x="108741" y="80612"/>
                </a:lnTo>
                <a:lnTo>
                  <a:pt x="67084" y="78896"/>
                </a:lnTo>
                <a:lnTo>
                  <a:pt x="23633" y="75249"/>
                </a:lnTo>
                <a:lnTo>
                  <a:pt x="0" y="48809"/>
                </a:lnTo>
                <a:lnTo>
                  <a:pt x="988" y="27349"/>
                </a:lnTo>
                <a:lnTo>
                  <a:pt x="33867" y="45"/>
                </a:lnTo>
                <a:lnTo>
                  <a:pt x="46613" y="0"/>
                </a:lnTo>
                <a:lnTo>
                  <a:pt x="60461" y="111"/>
                </a:lnTo>
                <a:lnTo>
                  <a:pt x="104762" y="1208"/>
                </a:lnTo>
                <a:lnTo>
                  <a:pt x="145122" y="3066"/>
                </a:lnTo>
                <a:lnTo>
                  <a:pt x="168003" y="4816"/>
                </a:lnTo>
                <a:close/>
              </a:path>
            </a:pathLst>
          </a:custGeom>
          <a:ln w="7975">
            <a:solidFill>
              <a:srgbClr val="CCCED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7626724" y="6096675"/>
            <a:ext cx="88366" cy="59093"/>
          </a:xfrm>
          <a:custGeom>
            <a:avLst/>
            <a:gdLst/>
            <a:ahLst/>
            <a:cxnLst/>
            <a:rect l="l" t="t" r="r" b="b"/>
            <a:pathLst>
              <a:path w="88366" h="59093">
                <a:moveTo>
                  <a:pt x="0" y="36969"/>
                </a:moveTo>
                <a:lnTo>
                  <a:pt x="4256" y="50049"/>
                </a:lnTo>
                <a:lnTo>
                  <a:pt x="15619" y="56991"/>
                </a:lnTo>
                <a:lnTo>
                  <a:pt x="68148" y="59093"/>
                </a:lnTo>
                <a:lnTo>
                  <a:pt x="80812" y="54681"/>
                </a:lnTo>
                <a:lnTo>
                  <a:pt x="87502" y="42908"/>
                </a:lnTo>
                <a:lnTo>
                  <a:pt x="88366" y="22123"/>
                </a:lnTo>
                <a:lnTo>
                  <a:pt x="84153" y="9031"/>
                </a:lnTo>
                <a:lnTo>
                  <a:pt x="72837" y="2082"/>
                </a:lnTo>
                <a:lnTo>
                  <a:pt x="20231" y="0"/>
                </a:lnTo>
                <a:lnTo>
                  <a:pt x="7567" y="4399"/>
                </a:lnTo>
                <a:lnTo>
                  <a:pt x="878" y="16175"/>
                </a:lnTo>
                <a:lnTo>
                  <a:pt x="0" y="36969"/>
                </a:lnTo>
                <a:close/>
              </a:path>
            </a:pathLst>
          </a:custGeom>
          <a:ln w="7975">
            <a:solidFill>
              <a:srgbClr val="CCCED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7911077" y="6107864"/>
            <a:ext cx="88379" cy="59105"/>
          </a:xfrm>
          <a:custGeom>
            <a:avLst/>
            <a:gdLst/>
            <a:ahLst/>
            <a:cxnLst/>
            <a:rect l="l" t="t" r="r" b="b"/>
            <a:pathLst>
              <a:path w="88379" h="59105">
                <a:moveTo>
                  <a:pt x="0" y="36957"/>
                </a:moveTo>
                <a:lnTo>
                  <a:pt x="4226" y="50060"/>
                </a:lnTo>
                <a:lnTo>
                  <a:pt x="15551" y="57010"/>
                </a:lnTo>
                <a:lnTo>
                  <a:pt x="68173" y="59105"/>
                </a:lnTo>
                <a:lnTo>
                  <a:pt x="80796" y="54691"/>
                </a:lnTo>
                <a:lnTo>
                  <a:pt x="87497" y="42888"/>
                </a:lnTo>
                <a:lnTo>
                  <a:pt x="88379" y="22098"/>
                </a:lnTo>
                <a:lnTo>
                  <a:pt x="84095" y="9009"/>
                </a:lnTo>
                <a:lnTo>
                  <a:pt x="72726" y="2082"/>
                </a:lnTo>
                <a:lnTo>
                  <a:pt x="20180" y="0"/>
                </a:lnTo>
                <a:lnTo>
                  <a:pt x="7534" y="4428"/>
                </a:lnTo>
                <a:lnTo>
                  <a:pt x="847" y="16234"/>
                </a:lnTo>
                <a:lnTo>
                  <a:pt x="0" y="36957"/>
                </a:lnTo>
                <a:close/>
              </a:path>
            </a:pathLst>
          </a:custGeom>
          <a:ln w="7975">
            <a:solidFill>
              <a:srgbClr val="CCCED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7605552" y="6111497"/>
            <a:ext cx="136245" cy="25146"/>
          </a:xfrm>
          <a:custGeom>
            <a:avLst/>
            <a:gdLst/>
            <a:ahLst/>
            <a:cxnLst/>
            <a:rect l="l" t="t" r="r" b="b"/>
            <a:pathLst>
              <a:path w="136245" h="25146">
                <a:moveTo>
                  <a:pt x="4991" y="0"/>
                </a:moveTo>
                <a:lnTo>
                  <a:pt x="381" y="4483"/>
                </a:lnTo>
                <a:lnTo>
                  <a:pt x="165" y="10121"/>
                </a:lnTo>
                <a:lnTo>
                  <a:pt x="0" y="15798"/>
                </a:lnTo>
                <a:lnTo>
                  <a:pt x="4279" y="20573"/>
                </a:lnTo>
                <a:lnTo>
                  <a:pt x="131279" y="25145"/>
                </a:lnTo>
                <a:lnTo>
                  <a:pt x="135851" y="20713"/>
                </a:lnTo>
                <a:lnTo>
                  <a:pt x="136067" y="15011"/>
                </a:lnTo>
                <a:lnTo>
                  <a:pt x="136245" y="9334"/>
                </a:lnTo>
                <a:lnTo>
                  <a:pt x="131991" y="4571"/>
                </a:lnTo>
                <a:lnTo>
                  <a:pt x="499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7605552" y="6111497"/>
            <a:ext cx="136245" cy="25146"/>
          </a:xfrm>
          <a:custGeom>
            <a:avLst/>
            <a:gdLst/>
            <a:ahLst/>
            <a:cxnLst/>
            <a:rect l="l" t="t" r="r" b="b"/>
            <a:pathLst>
              <a:path w="136245" h="25146">
                <a:moveTo>
                  <a:pt x="165" y="10121"/>
                </a:moveTo>
                <a:lnTo>
                  <a:pt x="0" y="15798"/>
                </a:lnTo>
                <a:lnTo>
                  <a:pt x="4279" y="20573"/>
                </a:lnTo>
                <a:lnTo>
                  <a:pt x="9779" y="20777"/>
                </a:lnTo>
                <a:lnTo>
                  <a:pt x="125793" y="24942"/>
                </a:lnTo>
                <a:lnTo>
                  <a:pt x="131279" y="25145"/>
                </a:lnTo>
                <a:lnTo>
                  <a:pt x="135851" y="20713"/>
                </a:lnTo>
                <a:lnTo>
                  <a:pt x="136067" y="15011"/>
                </a:lnTo>
                <a:lnTo>
                  <a:pt x="136245" y="9334"/>
                </a:lnTo>
                <a:lnTo>
                  <a:pt x="131991" y="4571"/>
                </a:lnTo>
                <a:lnTo>
                  <a:pt x="126492" y="4368"/>
                </a:lnTo>
                <a:lnTo>
                  <a:pt x="10452" y="203"/>
                </a:lnTo>
                <a:lnTo>
                  <a:pt x="4991" y="0"/>
                </a:lnTo>
                <a:lnTo>
                  <a:pt x="381" y="4483"/>
                </a:lnTo>
                <a:lnTo>
                  <a:pt x="165" y="10121"/>
                </a:lnTo>
                <a:close/>
              </a:path>
            </a:pathLst>
          </a:custGeom>
          <a:ln w="7975">
            <a:solidFill>
              <a:srgbClr val="CCCED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7889922" y="6122727"/>
            <a:ext cx="136232" cy="25133"/>
          </a:xfrm>
          <a:custGeom>
            <a:avLst/>
            <a:gdLst/>
            <a:ahLst/>
            <a:cxnLst/>
            <a:rect l="l" t="t" r="r" b="b"/>
            <a:pathLst>
              <a:path w="136232" h="25133">
                <a:moveTo>
                  <a:pt x="4978" y="0"/>
                </a:moveTo>
                <a:lnTo>
                  <a:pt x="355" y="4432"/>
                </a:lnTo>
                <a:lnTo>
                  <a:pt x="152" y="10121"/>
                </a:lnTo>
                <a:lnTo>
                  <a:pt x="0" y="15798"/>
                </a:lnTo>
                <a:lnTo>
                  <a:pt x="4241" y="20535"/>
                </a:lnTo>
                <a:lnTo>
                  <a:pt x="131229" y="25133"/>
                </a:lnTo>
                <a:lnTo>
                  <a:pt x="135839" y="20675"/>
                </a:lnTo>
                <a:lnTo>
                  <a:pt x="136004" y="14985"/>
                </a:lnTo>
                <a:lnTo>
                  <a:pt x="136232" y="9283"/>
                </a:lnTo>
                <a:lnTo>
                  <a:pt x="131927" y="4546"/>
                </a:lnTo>
                <a:lnTo>
                  <a:pt x="497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7889922" y="6122727"/>
            <a:ext cx="136232" cy="25133"/>
          </a:xfrm>
          <a:custGeom>
            <a:avLst/>
            <a:gdLst/>
            <a:ahLst/>
            <a:cxnLst/>
            <a:rect l="l" t="t" r="r" b="b"/>
            <a:pathLst>
              <a:path w="136232" h="25133">
                <a:moveTo>
                  <a:pt x="152" y="10121"/>
                </a:moveTo>
                <a:lnTo>
                  <a:pt x="0" y="15798"/>
                </a:lnTo>
                <a:lnTo>
                  <a:pt x="4241" y="20535"/>
                </a:lnTo>
                <a:lnTo>
                  <a:pt x="9740" y="20739"/>
                </a:lnTo>
                <a:lnTo>
                  <a:pt x="125742" y="24891"/>
                </a:lnTo>
                <a:lnTo>
                  <a:pt x="131229" y="25133"/>
                </a:lnTo>
                <a:lnTo>
                  <a:pt x="135839" y="20675"/>
                </a:lnTo>
                <a:lnTo>
                  <a:pt x="136004" y="14985"/>
                </a:lnTo>
                <a:lnTo>
                  <a:pt x="136232" y="9283"/>
                </a:lnTo>
                <a:lnTo>
                  <a:pt x="131927" y="4546"/>
                </a:lnTo>
                <a:lnTo>
                  <a:pt x="126453" y="4343"/>
                </a:lnTo>
                <a:lnTo>
                  <a:pt x="10426" y="152"/>
                </a:lnTo>
                <a:lnTo>
                  <a:pt x="4978" y="0"/>
                </a:lnTo>
                <a:lnTo>
                  <a:pt x="355" y="4432"/>
                </a:lnTo>
                <a:lnTo>
                  <a:pt x="152" y="10121"/>
                </a:lnTo>
                <a:close/>
              </a:path>
            </a:pathLst>
          </a:custGeom>
          <a:ln w="7975">
            <a:solidFill>
              <a:srgbClr val="CCCED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7856939" y="6118967"/>
            <a:ext cx="25184" cy="26060"/>
          </a:xfrm>
          <a:custGeom>
            <a:avLst/>
            <a:gdLst/>
            <a:ahLst/>
            <a:cxnLst/>
            <a:rect l="l" t="t" r="r" b="b"/>
            <a:pathLst>
              <a:path w="25184" h="26060">
                <a:moveTo>
                  <a:pt x="25" y="12941"/>
                </a:moveTo>
                <a:lnTo>
                  <a:pt x="0" y="20142"/>
                </a:lnTo>
                <a:lnTo>
                  <a:pt x="5588" y="25984"/>
                </a:lnTo>
                <a:lnTo>
                  <a:pt x="12534" y="26034"/>
                </a:lnTo>
                <a:lnTo>
                  <a:pt x="19456" y="26060"/>
                </a:lnTo>
                <a:lnTo>
                  <a:pt x="25082" y="20281"/>
                </a:lnTo>
                <a:lnTo>
                  <a:pt x="25107" y="13093"/>
                </a:lnTo>
                <a:lnTo>
                  <a:pt x="25184" y="5905"/>
                </a:lnTo>
                <a:lnTo>
                  <a:pt x="19596" y="50"/>
                </a:lnTo>
                <a:lnTo>
                  <a:pt x="12661" y="12"/>
                </a:lnTo>
                <a:lnTo>
                  <a:pt x="5702" y="0"/>
                </a:lnTo>
                <a:lnTo>
                  <a:pt x="63" y="5765"/>
                </a:lnTo>
                <a:lnTo>
                  <a:pt x="25" y="12941"/>
                </a:lnTo>
                <a:close/>
              </a:path>
            </a:pathLst>
          </a:custGeom>
          <a:ln w="7975">
            <a:solidFill>
              <a:srgbClr val="CCCED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6330882" y="5470645"/>
            <a:ext cx="0" cy="59283"/>
          </a:xfrm>
          <a:custGeom>
            <a:avLst/>
            <a:gdLst/>
            <a:ahLst/>
            <a:cxnLst/>
            <a:rect l="l" t="t" r="r" b="b"/>
            <a:pathLst>
              <a:path h="59283">
                <a:moveTo>
                  <a:pt x="0" y="59283"/>
                </a:moveTo>
                <a:lnTo>
                  <a:pt x="0" y="0"/>
                </a:lnTo>
              </a:path>
            </a:pathLst>
          </a:custGeom>
          <a:ln w="7975">
            <a:solidFill>
              <a:srgbClr val="CCCED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8044325" y="3420621"/>
            <a:ext cx="1820760" cy="148514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5967731" y="3432599"/>
            <a:ext cx="1815866" cy="124702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16" name="object 116"/>
          <p:cNvSpPr txBox="1"/>
          <p:nvPr/>
        </p:nvSpPr>
        <p:spPr>
          <a:xfrm>
            <a:off x="444500" y="422764"/>
            <a:ext cx="2499995" cy="1949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25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1200" b="1" spc="8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200" b="1" spc="4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200" b="1" spc="60" dirty="0">
                <a:solidFill>
                  <a:srgbClr val="FFFFFF"/>
                </a:solidFill>
                <a:latin typeface="Trebuchet MS"/>
                <a:cs typeface="Trebuchet MS"/>
              </a:rPr>
              <a:t>-D</a:t>
            </a:r>
            <a:r>
              <a:rPr sz="1200" b="1" spc="4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200" b="1" spc="10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1200" b="1" spc="-2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1200" b="1" spc="-40" dirty="0">
                <a:solidFill>
                  <a:srgbClr val="FFFFFF"/>
                </a:solidFill>
                <a:latin typeface="Trebuchet MS"/>
                <a:cs typeface="Trebuchet MS"/>
              </a:rPr>
              <a:t>,</a:t>
            </a:r>
            <a:r>
              <a:rPr sz="1200" b="1" spc="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b="1" spc="-15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200" b="1" spc="70" dirty="0">
                <a:solidFill>
                  <a:srgbClr val="FFFFFF"/>
                </a:solidFill>
                <a:latin typeface="Trebuchet MS"/>
                <a:cs typeface="Trebuchet MS"/>
              </a:rPr>
              <a:t>-SHI</a:t>
            </a:r>
            <a:r>
              <a:rPr sz="1200" b="1" spc="4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200" b="1" spc="-18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200" b="1" spc="-40" dirty="0">
                <a:solidFill>
                  <a:srgbClr val="FFFFFF"/>
                </a:solidFill>
                <a:latin typeface="Trebuchet MS"/>
                <a:cs typeface="Trebuchet MS"/>
              </a:rPr>
              <a:t>,</a:t>
            </a:r>
            <a:r>
              <a:rPr sz="1200" b="1" spc="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b="1" spc="50" dirty="0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sz="1200" b="1" spc="35" dirty="0">
                <a:solidFill>
                  <a:srgbClr val="FFFFFF"/>
                </a:solidFill>
                <a:latin typeface="Trebuchet MS"/>
                <a:cs typeface="Trebuchet MS"/>
              </a:rPr>
              <a:t>IVE-</a:t>
            </a:r>
            <a:r>
              <a:rPr sz="1200" b="1" spc="-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200" b="1" spc="60" dirty="0">
                <a:solidFill>
                  <a:srgbClr val="FFFFFF"/>
                </a:solidFill>
                <a:latin typeface="Trebuchet MS"/>
                <a:cs typeface="Trebuchet MS"/>
              </a:rPr>
              <a:t>W</a:t>
            </a:r>
            <a:r>
              <a:rPr sz="1200" b="1" spc="-1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200" b="1" spc="10" dirty="0">
                <a:solidFill>
                  <a:srgbClr val="FFFFFF"/>
                </a:solidFill>
                <a:latin typeface="Trebuchet MS"/>
                <a:cs typeface="Trebuchet MS"/>
              </a:rPr>
              <a:t>Y</a:t>
            </a:r>
            <a:r>
              <a:rPr sz="1200" b="1" spc="135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117" name="object 117"/>
          <p:cNvSpPr/>
          <p:nvPr/>
        </p:nvSpPr>
        <p:spPr>
          <a:xfrm>
            <a:off x="825842" y="3512032"/>
            <a:ext cx="3378708" cy="3195828"/>
          </a:xfrm>
          <a:custGeom>
            <a:avLst/>
            <a:gdLst/>
            <a:ahLst/>
            <a:cxnLst/>
            <a:rect l="l" t="t" r="r" b="b"/>
            <a:pathLst>
              <a:path w="3378708" h="3195828">
                <a:moveTo>
                  <a:pt x="0" y="0"/>
                </a:moveTo>
                <a:lnTo>
                  <a:pt x="3378708" y="0"/>
                </a:lnTo>
                <a:lnTo>
                  <a:pt x="3378708" y="3195828"/>
                </a:lnTo>
                <a:lnTo>
                  <a:pt x="0" y="3195828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791301" y="3477493"/>
            <a:ext cx="3265042" cy="308029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6305524" y="2295575"/>
            <a:ext cx="3598164" cy="611873"/>
          </a:xfrm>
          <a:custGeom>
            <a:avLst/>
            <a:gdLst/>
            <a:ahLst/>
            <a:cxnLst/>
            <a:rect l="l" t="t" r="r" b="b"/>
            <a:pathLst>
              <a:path w="3598163" h="611873">
                <a:moveTo>
                  <a:pt x="0" y="611873"/>
                </a:moveTo>
                <a:lnTo>
                  <a:pt x="3598164" y="611873"/>
                </a:lnTo>
                <a:lnTo>
                  <a:pt x="3598164" y="0"/>
                </a:lnTo>
                <a:lnTo>
                  <a:pt x="0" y="0"/>
                </a:lnTo>
                <a:lnTo>
                  <a:pt x="0" y="611873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6363144" y="2169763"/>
            <a:ext cx="3384004" cy="577850"/>
          </a:xfrm>
          <a:custGeom>
            <a:avLst/>
            <a:gdLst/>
            <a:ahLst/>
            <a:cxnLst/>
            <a:rect l="l" t="t" r="r" b="b"/>
            <a:pathLst>
              <a:path w="3384004" h="577850">
                <a:moveTo>
                  <a:pt x="3151364" y="20320"/>
                </a:moveTo>
                <a:lnTo>
                  <a:pt x="1877640" y="175260"/>
                </a:lnTo>
                <a:lnTo>
                  <a:pt x="1666974" y="198120"/>
                </a:lnTo>
                <a:lnTo>
                  <a:pt x="1606663" y="201930"/>
                </a:lnTo>
                <a:lnTo>
                  <a:pt x="1574308" y="201930"/>
                </a:lnTo>
                <a:lnTo>
                  <a:pt x="1550200" y="204470"/>
                </a:lnTo>
                <a:lnTo>
                  <a:pt x="1521284" y="207010"/>
                </a:lnTo>
                <a:lnTo>
                  <a:pt x="1487919" y="210820"/>
                </a:lnTo>
                <a:lnTo>
                  <a:pt x="1450466" y="214630"/>
                </a:lnTo>
                <a:lnTo>
                  <a:pt x="1409282" y="219710"/>
                </a:lnTo>
                <a:lnTo>
                  <a:pt x="1364728" y="226060"/>
                </a:lnTo>
                <a:lnTo>
                  <a:pt x="1266946" y="238760"/>
                </a:lnTo>
                <a:lnTo>
                  <a:pt x="1103978" y="261620"/>
                </a:lnTo>
                <a:lnTo>
                  <a:pt x="871364" y="297180"/>
                </a:lnTo>
                <a:lnTo>
                  <a:pt x="812871" y="307340"/>
                </a:lnTo>
                <a:lnTo>
                  <a:pt x="697990" y="325120"/>
                </a:lnTo>
                <a:lnTo>
                  <a:pt x="589240" y="345440"/>
                </a:lnTo>
                <a:lnTo>
                  <a:pt x="537916" y="354330"/>
                </a:lnTo>
                <a:lnTo>
                  <a:pt x="488667" y="364490"/>
                </a:lnTo>
                <a:lnTo>
                  <a:pt x="441525" y="375920"/>
                </a:lnTo>
                <a:lnTo>
                  <a:pt x="396520" y="386080"/>
                </a:lnTo>
                <a:lnTo>
                  <a:pt x="353683" y="396240"/>
                </a:lnTo>
                <a:lnTo>
                  <a:pt x="313046" y="406400"/>
                </a:lnTo>
                <a:lnTo>
                  <a:pt x="274639" y="416560"/>
                </a:lnTo>
                <a:lnTo>
                  <a:pt x="238493" y="425450"/>
                </a:lnTo>
                <a:lnTo>
                  <a:pt x="204640" y="435610"/>
                </a:lnTo>
                <a:lnTo>
                  <a:pt x="173109" y="444500"/>
                </a:lnTo>
                <a:lnTo>
                  <a:pt x="143933" y="453390"/>
                </a:lnTo>
                <a:lnTo>
                  <a:pt x="117142" y="461010"/>
                </a:lnTo>
                <a:lnTo>
                  <a:pt x="92767" y="468630"/>
                </a:lnTo>
                <a:lnTo>
                  <a:pt x="70838" y="474980"/>
                </a:lnTo>
                <a:lnTo>
                  <a:pt x="34447" y="486410"/>
                </a:lnTo>
                <a:lnTo>
                  <a:pt x="20046" y="491490"/>
                </a:lnTo>
                <a:lnTo>
                  <a:pt x="8215" y="495300"/>
                </a:lnTo>
                <a:lnTo>
                  <a:pt x="5850" y="496570"/>
                </a:lnTo>
                <a:lnTo>
                  <a:pt x="1820" y="505460"/>
                </a:lnTo>
                <a:lnTo>
                  <a:pt x="0" y="530860"/>
                </a:lnTo>
                <a:lnTo>
                  <a:pt x="830" y="549910"/>
                </a:lnTo>
                <a:lnTo>
                  <a:pt x="4105" y="558800"/>
                </a:lnTo>
                <a:lnTo>
                  <a:pt x="12355" y="565150"/>
                </a:lnTo>
                <a:lnTo>
                  <a:pt x="129741" y="572770"/>
                </a:lnTo>
                <a:lnTo>
                  <a:pt x="299550" y="577850"/>
                </a:lnTo>
                <a:lnTo>
                  <a:pt x="574285" y="577850"/>
                </a:lnTo>
                <a:lnTo>
                  <a:pt x="605949" y="576580"/>
                </a:lnTo>
                <a:lnTo>
                  <a:pt x="634732" y="576580"/>
                </a:lnTo>
                <a:lnTo>
                  <a:pt x="660306" y="575310"/>
                </a:lnTo>
                <a:lnTo>
                  <a:pt x="682342" y="575310"/>
                </a:lnTo>
                <a:lnTo>
                  <a:pt x="700512" y="574040"/>
                </a:lnTo>
                <a:lnTo>
                  <a:pt x="714488" y="572770"/>
                </a:lnTo>
                <a:lnTo>
                  <a:pt x="731200" y="572770"/>
                </a:lnTo>
                <a:lnTo>
                  <a:pt x="757122" y="570230"/>
                </a:lnTo>
                <a:lnTo>
                  <a:pt x="791241" y="567690"/>
                </a:lnTo>
                <a:lnTo>
                  <a:pt x="832544" y="563880"/>
                </a:lnTo>
                <a:lnTo>
                  <a:pt x="880018" y="558800"/>
                </a:lnTo>
                <a:lnTo>
                  <a:pt x="1049338" y="543560"/>
                </a:lnTo>
                <a:lnTo>
                  <a:pt x="1417838" y="505460"/>
                </a:lnTo>
                <a:lnTo>
                  <a:pt x="1471307" y="499110"/>
                </a:lnTo>
                <a:lnTo>
                  <a:pt x="1519804" y="494030"/>
                </a:lnTo>
                <a:lnTo>
                  <a:pt x="1562316" y="488950"/>
                </a:lnTo>
                <a:lnTo>
                  <a:pt x="1597830" y="485140"/>
                </a:lnTo>
                <a:lnTo>
                  <a:pt x="1643810" y="478790"/>
                </a:lnTo>
                <a:lnTo>
                  <a:pt x="1663840" y="474980"/>
                </a:lnTo>
                <a:lnTo>
                  <a:pt x="1701565" y="468630"/>
                </a:lnTo>
                <a:lnTo>
                  <a:pt x="1755039" y="462280"/>
                </a:lnTo>
                <a:lnTo>
                  <a:pt x="1822317" y="453390"/>
                </a:lnTo>
                <a:lnTo>
                  <a:pt x="2406968" y="386080"/>
                </a:lnTo>
                <a:lnTo>
                  <a:pt x="2516420" y="374650"/>
                </a:lnTo>
                <a:lnTo>
                  <a:pt x="2998466" y="317500"/>
                </a:lnTo>
                <a:lnTo>
                  <a:pt x="3068218" y="307340"/>
                </a:lnTo>
                <a:lnTo>
                  <a:pt x="3124545" y="299720"/>
                </a:lnTo>
                <a:lnTo>
                  <a:pt x="3165503" y="293370"/>
                </a:lnTo>
                <a:lnTo>
                  <a:pt x="3189148" y="288290"/>
                </a:lnTo>
                <a:lnTo>
                  <a:pt x="3191027" y="285750"/>
                </a:lnTo>
                <a:lnTo>
                  <a:pt x="3193921" y="283210"/>
                </a:lnTo>
                <a:lnTo>
                  <a:pt x="3213976" y="241300"/>
                </a:lnTo>
                <a:lnTo>
                  <a:pt x="3220590" y="194310"/>
                </a:lnTo>
                <a:lnTo>
                  <a:pt x="3220244" y="173990"/>
                </a:lnTo>
                <a:lnTo>
                  <a:pt x="3214077" y="128270"/>
                </a:lnTo>
                <a:lnTo>
                  <a:pt x="3203384" y="88900"/>
                </a:lnTo>
                <a:lnTo>
                  <a:pt x="3184812" y="52070"/>
                </a:lnTo>
                <a:lnTo>
                  <a:pt x="3157666" y="25400"/>
                </a:lnTo>
                <a:lnTo>
                  <a:pt x="3151364" y="20320"/>
                </a:lnTo>
                <a:close/>
              </a:path>
              <a:path w="3384004" h="577850">
                <a:moveTo>
                  <a:pt x="3140693" y="300990"/>
                </a:moveTo>
                <a:lnTo>
                  <a:pt x="2469550" y="384810"/>
                </a:lnTo>
                <a:lnTo>
                  <a:pt x="2433539" y="388620"/>
                </a:lnTo>
                <a:lnTo>
                  <a:pt x="2402800" y="392430"/>
                </a:lnTo>
                <a:lnTo>
                  <a:pt x="2376668" y="396240"/>
                </a:lnTo>
                <a:lnTo>
                  <a:pt x="2354478" y="398780"/>
                </a:lnTo>
                <a:lnTo>
                  <a:pt x="2335564" y="401320"/>
                </a:lnTo>
                <a:lnTo>
                  <a:pt x="2319263" y="402590"/>
                </a:lnTo>
                <a:lnTo>
                  <a:pt x="2291832" y="405130"/>
                </a:lnTo>
                <a:lnTo>
                  <a:pt x="2279372" y="407670"/>
                </a:lnTo>
                <a:lnTo>
                  <a:pt x="2253639" y="410210"/>
                </a:lnTo>
                <a:lnTo>
                  <a:pt x="2215645" y="415290"/>
                </a:lnTo>
                <a:lnTo>
                  <a:pt x="2202096" y="441960"/>
                </a:lnTo>
                <a:lnTo>
                  <a:pt x="2300376" y="448310"/>
                </a:lnTo>
                <a:lnTo>
                  <a:pt x="2540023" y="461010"/>
                </a:lnTo>
                <a:lnTo>
                  <a:pt x="2603775" y="463550"/>
                </a:lnTo>
                <a:lnTo>
                  <a:pt x="2711168" y="466090"/>
                </a:lnTo>
                <a:lnTo>
                  <a:pt x="2796281" y="463550"/>
                </a:lnTo>
                <a:lnTo>
                  <a:pt x="2864560" y="455930"/>
                </a:lnTo>
                <a:lnTo>
                  <a:pt x="2921448" y="441960"/>
                </a:lnTo>
                <a:lnTo>
                  <a:pt x="2972389" y="422910"/>
                </a:lnTo>
                <a:lnTo>
                  <a:pt x="3022828" y="396240"/>
                </a:lnTo>
                <a:lnTo>
                  <a:pt x="3078209" y="361950"/>
                </a:lnTo>
                <a:lnTo>
                  <a:pt x="3127564" y="320040"/>
                </a:lnTo>
                <a:lnTo>
                  <a:pt x="3140733" y="302260"/>
                </a:lnTo>
                <a:lnTo>
                  <a:pt x="3140693" y="300990"/>
                </a:lnTo>
                <a:close/>
              </a:path>
              <a:path w="3384004" h="577850">
                <a:moveTo>
                  <a:pt x="3291680" y="0"/>
                </a:moveTo>
                <a:lnTo>
                  <a:pt x="3281425" y="0"/>
                </a:lnTo>
                <a:lnTo>
                  <a:pt x="3269578" y="1270"/>
                </a:lnTo>
                <a:lnTo>
                  <a:pt x="3255894" y="2540"/>
                </a:lnTo>
                <a:lnTo>
                  <a:pt x="3240129" y="5080"/>
                </a:lnTo>
                <a:lnTo>
                  <a:pt x="3222038" y="7620"/>
                </a:lnTo>
                <a:lnTo>
                  <a:pt x="3201377" y="11430"/>
                </a:lnTo>
                <a:lnTo>
                  <a:pt x="3177900" y="15240"/>
                </a:lnTo>
                <a:lnTo>
                  <a:pt x="3151364" y="20320"/>
                </a:lnTo>
                <a:lnTo>
                  <a:pt x="3152841" y="20320"/>
                </a:lnTo>
                <a:lnTo>
                  <a:pt x="3156504" y="24130"/>
                </a:lnTo>
                <a:lnTo>
                  <a:pt x="3161947" y="27940"/>
                </a:lnTo>
                <a:lnTo>
                  <a:pt x="3168757" y="34290"/>
                </a:lnTo>
                <a:lnTo>
                  <a:pt x="3172072" y="37545"/>
                </a:lnTo>
                <a:lnTo>
                  <a:pt x="3175635" y="40640"/>
                </a:lnTo>
                <a:lnTo>
                  <a:pt x="3181363" y="46990"/>
                </a:lnTo>
                <a:lnTo>
                  <a:pt x="3186987" y="53340"/>
                </a:lnTo>
                <a:lnTo>
                  <a:pt x="3192521" y="63500"/>
                </a:lnTo>
                <a:lnTo>
                  <a:pt x="3192867" y="64224"/>
                </a:lnTo>
                <a:lnTo>
                  <a:pt x="3193229" y="64770"/>
                </a:lnTo>
                <a:lnTo>
                  <a:pt x="3215052" y="113030"/>
                </a:lnTo>
                <a:lnTo>
                  <a:pt x="3222597" y="156210"/>
                </a:lnTo>
                <a:lnTo>
                  <a:pt x="3226693" y="173990"/>
                </a:lnTo>
                <a:lnTo>
                  <a:pt x="3229926" y="190500"/>
                </a:lnTo>
                <a:lnTo>
                  <a:pt x="3232229" y="203200"/>
                </a:lnTo>
                <a:lnTo>
                  <a:pt x="3233534" y="214630"/>
                </a:lnTo>
                <a:lnTo>
                  <a:pt x="3233774" y="224790"/>
                </a:lnTo>
                <a:lnTo>
                  <a:pt x="3232881" y="233680"/>
                </a:lnTo>
                <a:lnTo>
                  <a:pt x="3230788" y="242570"/>
                </a:lnTo>
                <a:lnTo>
                  <a:pt x="3227427" y="251460"/>
                </a:lnTo>
                <a:lnTo>
                  <a:pt x="3222731" y="260350"/>
                </a:lnTo>
                <a:lnTo>
                  <a:pt x="3216631" y="269240"/>
                </a:lnTo>
                <a:lnTo>
                  <a:pt x="3209062" y="280670"/>
                </a:lnTo>
                <a:lnTo>
                  <a:pt x="3199954" y="293370"/>
                </a:lnTo>
                <a:lnTo>
                  <a:pt x="3224685" y="292100"/>
                </a:lnTo>
                <a:lnTo>
                  <a:pt x="3247158" y="289560"/>
                </a:lnTo>
                <a:lnTo>
                  <a:pt x="3285754" y="281940"/>
                </a:lnTo>
                <a:lnTo>
                  <a:pt x="3329342" y="266700"/>
                </a:lnTo>
                <a:lnTo>
                  <a:pt x="3340477" y="260350"/>
                </a:lnTo>
                <a:lnTo>
                  <a:pt x="3350090" y="255270"/>
                </a:lnTo>
                <a:lnTo>
                  <a:pt x="3358285" y="248920"/>
                </a:lnTo>
                <a:lnTo>
                  <a:pt x="3365168" y="243840"/>
                </a:lnTo>
                <a:lnTo>
                  <a:pt x="3375417" y="232410"/>
                </a:lnTo>
                <a:lnTo>
                  <a:pt x="3381676" y="223520"/>
                </a:lnTo>
                <a:lnTo>
                  <a:pt x="3383571" y="219710"/>
                </a:lnTo>
                <a:lnTo>
                  <a:pt x="3384004" y="212090"/>
                </a:lnTo>
                <a:lnTo>
                  <a:pt x="3383795" y="201930"/>
                </a:lnTo>
                <a:lnTo>
                  <a:pt x="3380195" y="157480"/>
                </a:lnTo>
                <a:lnTo>
                  <a:pt x="3373987" y="114300"/>
                </a:lnTo>
                <a:lnTo>
                  <a:pt x="3364344" y="77470"/>
                </a:lnTo>
                <a:lnTo>
                  <a:pt x="3359497" y="60960"/>
                </a:lnTo>
                <a:lnTo>
                  <a:pt x="3352713" y="40640"/>
                </a:lnTo>
                <a:lnTo>
                  <a:pt x="3345775" y="31750"/>
                </a:lnTo>
                <a:lnTo>
                  <a:pt x="3339446" y="25400"/>
                </a:lnTo>
                <a:lnTo>
                  <a:pt x="3333484" y="19050"/>
                </a:lnTo>
                <a:lnTo>
                  <a:pt x="3300588" y="1270"/>
                </a:lnTo>
                <a:lnTo>
                  <a:pt x="3291680" y="0"/>
                </a:lnTo>
                <a:close/>
              </a:path>
              <a:path w="3384004" h="577850">
                <a:moveTo>
                  <a:pt x="3172072" y="37545"/>
                </a:moveTo>
                <a:lnTo>
                  <a:pt x="3176516" y="41910"/>
                </a:lnTo>
                <a:lnTo>
                  <a:pt x="3184812" y="52070"/>
                </a:lnTo>
                <a:lnTo>
                  <a:pt x="3192867" y="64224"/>
                </a:lnTo>
                <a:lnTo>
                  <a:pt x="3192521" y="63500"/>
                </a:lnTo>
                <a:lnTo>
                  <a:pt x="3186987" y="53340"/>
                </a:lnTo>
                <a:lnTo>
                  <a:pt x="3181363" y="46990"/>
                </a:lnTo>
                <a:lnTo>
                  <a:pt x="3175635" y="40640"/>
                </a:lnTo>
                <a:lnTo>
                  <a:pt x="3172072" y="37545"/>
                </a:lnTo>
                <a:close/>
              </a:path>
            </a:pathLst>
          </a:custGeom>
          <a:solidFill>
            <a:srgbClr val="4C4D4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6363144" y="2189079"/>
            <a:ext cx="3220590" cy="558623"/>
          </a:xfrm>
          <a:custGeom>
            <a:avLst/>
            <a:gdLst/>
            <a:ahLst/>
            <a:cxnLst/>
            <a:rect l="l" t="t" r="r" b="b"/>
            <a:pathLst>
              <a:path w="3220590" h="558623">
                <a:moveTo>
                  <a:pt x="8215" y="474992"/>
                </a:moveTo>
                <a:lnTo>
                  <a:pt x="20046" y="471409"/>
                </a:lnTo>
                <a:lnTo>
                  <a:pt x="34447" y="466902"/>
                </a:lnTo>
                <a:lnTo>
                  <a:pt x="51388" y="461541"/>
                </a:lnTo>
                <a:lnTo>
                  <a:pt x="70838" y="455393"/>
                </a:lnTo>
                <a:lnTo>
                  <a:pt x="117142" y="441011"/>
                </a:lnTo>
                <a:lnTo>
                  <a:pt x="173109" y="424299"/>
                </a:lnTo>
                <a:lnTo>
                  <a:pt x="238493" y="405804"/>
                </a:lnTo>
                <a:lnTo>
                  <a:pt x="313046" y="386070"/>
                </a:lnTo>
                <a:lnTo>
                  <a:pt x="353683" y="375909"/>
                </a:lnTo>
                <a:lnTo>
                  <a:pt x="396520" y="365643"/>
                </a:lnTo>
                <a:lnTo>
                  <a:pt x="441525" y="355340"/>
                </a:lnTo>
                <a:lnTo>
                  <a:pt x="488667" y="345067"/>
                </a:lnTo>
                <a:lnTo>
                  <a:pt x="537916" y="334894"/>
                </a:lnTo>
                <a:lnTo>
                  <a:pt x="589240" y="324888"/>
                </a:lnTo>
                <a:lnTo>
                  <a:pt x="642608" y="315117"/>
                </a:lnTo>
                <a:lnTo>
                  <a:pt x="697990" y="305650"/>
                </a:lnTo>
                <a:lnTo>
                  <a:pt x="754960" y="296334"/>
                </a:lnTo>
                <a:lnTo>
                  <a:pt x="812871" y="287012"/>
                </a:lnTo>
                <a:lnTo>
                  <a:pt x="871364" y="277740"/>
                </a:lnTo>
                <a:lnTo>
                  <a:pt x="930081" y="268573"/>
                </a:lnTo>
                <a:lnTo>
                  <a:pt x="988662" y="259568"/>
                </a:lnTo>
                <a:lnTo>
                  <a:pt x="1046747" y="250779"/>
                </a:lnTo>
                <a:lnTo>
                  <a:pt x="1103978" y="242264"/>
                </a:lnTo>
                <a:lnTo>
                  <a:pt x="1159994" y="234077"/>
                </a:lnTo>
                <a:lnTo>
                  <a:pt x="1214436" y="226274"/>
                </a:lnTo>
                <a:lnTo>
                  <a:pt x="1266946" y="218911"/>
                </a:lnTo>
                <a:lnTo>
                  <a:pt x="1317163" y="212044"/>
                </a:lnTo>
                <a:lnTo>
                  <a:pt x="1364728" y="205728"/>
                </a:lnTo>
                <a:lnTo>
                  <a:pt x="1409282" y="200020"/>
                </a:lnTo>
                <a:lnTo>
                  <a:pt x="1450466" y="194975"/>
                </a:lnTo>
                <a:lnTo>
                  <a:pt x="1521284" y="187097"/>
                </a:lnTo>
                <a:lnTo>
                  <a:pt x="1574308" y="182539"/>
                </a:lnTo>
                <a:lnTo>
                  <a:pt x="1593249" y="181646"/>
                </a:lnTo>
                <a:lnTo>
                  <a:pt x="1606663" y="181749"/>
                </a:lnTo>
                <a:lnTo>
                  <a:pt x="1627366" y="180992"/>
                </a:lnTo>
                <a:lnTo>
                  <a:pt x="1666974" y="177666"/>
                </a:lnTo>
                <a:lnTo>
                  <a:pt x="1723329" y="172054"/>
                </a:lnTo>
                <a:lnTo>
                  <a:pt x="1794271" y="164437"/>
                </a:lnTo>
                <a:lnTo>
                  <a:pt x="1877640" y="155097"/>
                </a:lnTo>
                <a:lnTo>
                  <a:pt x="1971279" y="144317"/>
                </a:lnTo>
                <a:lnTo>
                  <a:pt x="2073027" y="132378"/>
                </a:lnTo>
                <a:lnTo>
                  <a:pt x="2180726" y="119562"/>
                </a:lnTo>
                <a:lnTo>
                  <a:pt x="2292217" y="106151"/>
                </a:lnTo>
                <a:lnTo>
                  <a:pt x="2405340" y="92427"/>
                </a:lnTo>
                <a:lnTo>
                  <a:pt x="2517937" y="78672"/>
                </a:lnTo>
                <a:lnTo>
                  <a:pt x="2627848" y="65168"/>
                </a:lnTo>
                <a:lnTo>
                  <a:pt x="2732915" y="52196"/>
                </a:lnTo>
                <a:lnTo>
                  <a:pt x="2830977" y="40040"/>
                </a:lnTo>
                <a:lnTo>
                  <a:pt x="2919877" y="28980"/>
                </a:lnTo>
                <a:lnTo>
                  <a:pt x="2997454" y="19299"/>
                </a:lnTo>
                <a:lnTo>
                  <a:pt x="3061551" y="11278"/>
                </a:lnTo>
                <a:lnTo>
                  <a:pt x="3110008" y="5200"/>
                </a:lnTo>
                <a:lnTo>
                  <a:pt x="3151364" y="0"/>
                </a:lnTo>
                <a:lnTo>
                  <a:pt x="3157666" y="5839"/>
                </a:lnTo>
                <a:lnTo>
                  <a:pt x="3163802" y="10916"/>
                </a:lnTo>
                <a:lnTo>
                  <a:pt x="3169786" y="15749"/>
                </a:lnTo>
                <a:lnTo>
                  <a:pt x="3175635" y="20858"/>
                </a:lnTo>
                <a:lnTo>
                  <a:pt x="3197982" y="54422"/>
                </a:lnTo>
                <a:lnTo>
                  <a:pt x="3214077" y="107915"/>
                </a:lnTo>
                <a:lnTo>
                  <a:pt x="3220244" y="154636"/>
                </a:lnTo>
                <a:lnTo>
                  <a:pt x="3220590" y="174575"/>
                </a:lnTo>
                <a:lnTo>
                  <a:pt x="3219478" y="192340"/>
                </a:lnTo>
                <a:lnTo>
                  <a:pt x="3210135" y="233418"/>
                </a:lnTo>
                <a:lnTo>
                  <a:pt x="3189148" y="267940"/>
                </a:lnTo>
                <a:lnTo>
                  <a:pt x="3124545" y="279872"/>
                </a:lnTo>
                <a:lnTo>
                  <a:pt x="3068218" y="287902"/>
                </a:lnTo>
                <a:lnTo>
                  <a:pt x="2998466" y="297079"/>
                </a:lnTo>
                <a:lnTo>
                  <a:pt x="2917236" y="307227"/>
                </a:lnTo>
                <a:lnTo>
                  <a:pt x="2826471" y="318175"/>
                </a:lnTo>
                <a:lnTo>
                  <a:pt x="2728117" y="329750"/>
                </a:lnTo>
                <a:lnTo>
                  <a:pt x="2624119" y="341778"/>
                </a:lnTo>
                <a:lnTo>
                  <a:pt x="2516420" y="354085"/>
                </a:lnTo>
                <a:lnTo>
                  <a:pt x="2406968" y="366500"/>
                </a:lnTo>
                <a:lnTo>
                  <a:pt x="2297705" y="378849"/>
                </a:lnTo>
                <a:lnTo>
                  <a:pt x="2190578" y="390959"/>
                </a:lnTo>
                <a:lnTo>
                  <a:pt x="2087530" y="402657"/>
                </a:lnTo>
                <a:lnTo>
                  <a:pt x="1990508" y="413769"/>
                </a:lnTo>
                <a:lnTo>
                  <a:pt x="1901455" y="424122"/>
                </a:lnTo>
                <a:lnTo>
                  <a:pt x="1822317" y="433545"/>
                </a:lnTo>
                <a:lnTo>
                  <a:pt x="1755039" y="441862"/>
                </a:lnTo>
                <a:lnTo>
                  <a:pt x="1701565" y="448902"/>
                </a:lnTo>
                <a:lnTo>
                  <a:pt x="1663840" y="454492"/>
                </a:lnTo>
                <a:lnTo>
                  <a:pt x="1643810" y="458457"/>
                </a:lnTo>
                <a:lnTo>
                  <a:pt x="1625332" y="461353"/>
                </a:lnTo>
                <a:lnTo>
                  <a:pt x="1562316" y="469364"/>
                </a:lnTo>
                <a:lnTo>
                  <a:pt x="1519804" y="474286"/>
                </a:lnTo>
                <a:lnTo>
                  <a:pt x="1471307" y="479692"/>
                </a:lnTo>
                <a:lnTo>
                  <a:pt x="1417838" y="485485"/>
                </a:lnTo>
                <a:lnTo>
                  <a:pt x="1360410" y="491569"/>
                </a:lnTo>
                <a:lnTo>
                  <a:pt x="1300036" y="497848"/>
                </a:lnTo>
                <a:lnTo>
                  <a:pt x="1237728" y="504226"/>
                </a:lnTo>
                <a:lnTo>
                  <a:pt x="1174501" y="510608"/>
                </a:lnTo>
                <a:lnTo>
                  <a:pt x="1111366" y="516896"/>
                </a:lnTo>
                <a:lnTo>
                  <a:pt x="1049338" y="522995"/>
                </a:lnTo>
                <a:lnTo>
                  <a:pt x="989428" y="528809"/>
                </a:lnTo>
                <a:lnTo>
                  <a:pt x="932651" y="534242"/>
                </a:lnTo>
                <a:lnTo>
                  <a:pt x="880018" y="539197"/>
                </a:lnTo>
                <a:lnTo>
                  <a:pt x="832544" y="543579"/>
                </a:lnTo>
                <a:lnTo>
                  <a:pt x="791241" y="547292"/>
                </a:lnTo>
                <a:lnTo>
                  <a:pt x="731200" y="552325"/>
                </a:lnTo>
                <a:lnTo>
                  <a:pt x="682342" y="554783"/>
                </a:lnTo>
                <a:lnTo>
                  <a:pt x="634732" y="556163"/>
                </a:lnTo>
                <a:lnTo>
                  <a:pt x="574285" y="557396"/>
                </a:lnTo>
                <a:lnTo>
                  <a:pt x="503628" y="558282"/>
                </a:lnTo>
                <a:lnTo>
                  <a:pt x="465291" y="558533"/>
                </a:lnTo>
                <a:lnTo>
                  <a:pt x="425386" y="558623"/>
                </a:lnTo>
                <a:lnTo>
                  <a:pt x="384243" y="558528"/>
                </a:lnTo>
                <a:lnTo>
                  <a:pt x="342188" y="558221"/>
                </a:lnTo>
                <a:lnTo>
                  <a:pt x="299550" y="557680"/>
                </a:lnTo>
                <a:lnTo>
                  <a:pt x="256659" y="556878"/>
                </a:lnTo>
                <a:lnTo>
                  <a:pt x="213841" y="555791"/>
                </a:lnTo>
                <a:lnTo>
                  <a:pt x="171426" y="554394"/>
                </a:lnTo>
                <a:lnTo>
                  <a:pt x="129741" y="552662"/>
                </a:lnTo>
                <a:lnTo>
                  <a:pt x="89116" y="550571"/>
                </a:lnTo>
                <a:lnTo>
                  <a:pt x="49878" y="548095"/>
                </a:lnTo>
                <a:lnTo>
                  <a:pt x="4105" y="539146"/>
                </a:lnTo>
                <a:lnTo>
                  <a:pt x="0" y="510451"/>
                </a:lnTo>
                <a:lnTo>
                  <a:pt x="1820" y="485268"/>
                </a:lnTo>
                <a:lnTo>
                  <a:pt x="5850" y="476183"/>
                </a:lnTo>
                <a:lnTo>
                  <a:pt x="8210" y="474992"/>
                </a:lnTo>
                <a:close/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9514508" y="2169546"/>
            <a:ext cx="232640" cy="293198"/>
          </a:xfrm>
          <a:custGeom>
            <a:avLst/>
            <a:gdLst/>
            <a:ahLst/>
            <a:cxnLst/>
            <a:rect l="l" t="t" r="r" b="b"/>
            <a:pathLst>
              <a:path w="232640" h="293198">
                <a:moveTo>
                  <a:pt x="0" y="19533"/>
                </a:moveTo>
                <a:lnTo>
                  <a:pt x="50013" y="10589"/>
                </a:lnTo>
                <a:lnTo>
                  <a:pt x="88765" y="4235"/>
                </a:lnTo>
                <a:lnTo>
                  <a:pt x="130061" y="0"/>
                </a:lnTo>
                <a:lnTo>
                  <a:pt x="140316" y="101"/>
                </a:lnTo>
                <a:lnTo>
                  <a:pt x="176278" y="13086"/>
                </a:lnTo>
                <a:lnTo>
                  <a:pt x="208133" y="61173"/>
                </a:lnTo>
                <a:lnTo>
                  <a:pt x="220710" y="104783"/>
                </a:lnTo>
                <a:lnTo>
                  <a:pt x="228831" y="156823"/>
                </a:lnTo>
                <a:lnTo>
                  <a:pt x="232431" y="201359"/>
                </a:lnTo>
                <a:lnTo>
                  <a:pt x="232640" y="212217"/>
                </a:lnTo>
                <a:lnTo>
                  <a:pt x="232207" y="219526"/>
                </a:lnTo>
                <a:lnTo>
                  <a:pt x="206921" y="248856"/>
                </a:lnTo>
                <a:lnTo>
                  <a:pt x="165216" y="271741"/>
                </a:lnTo>
                <a:lnTo>
                  <a:pt x="116115" y="285573"/>
                </a:lnTo>
                <a:lnTo>
                  <a:pt x="73320" y="291532"/>
                </a:lnTo>
                <a:lnTo>
                  <a:pt x="48590" y="293198"/>
                </a:lnTo>
                <a:lnTo>
                  <a:pt x="57698" y="280369"/>
                </a:lnTo>
                <a:lnTo>
                  <a:pt x="65267" y="269329"/>
                </a:lnTo>
                <a:lnTo>
                  <a:pt x="81517" y="233798"/>
                </a:lnTo>
                <a:lnTo>
                  <a:pt x="82410" y="224760"/>
                </a:lnTo>
                <a:lnTo>
                  <a:pt x="82170" y="214736"/>
                </a:lnTo>
                <a:lnTo>
                  <a:pt x="80865" y="203263"/>
                </a:lnTo>
                <a:lnTo>
                  <a:pt x="78562" y="189877"/>
                </a:lnTo>
                <a:lnTo>
                  <a:pt x="75329" y="174118"/>
                </a:lnTo>
                <a:lnTo>
                  <a:pt x="71233" y="155521"/>
                </a:lnTo>
                <a:lnTo>
                  <a:pt x="68438" y="132903"/>
                </a:lnTo>
                <a:lnTo>
                  <a:pt x="57400" y="94285"/>
                </a:lnTo>
                <a:lnTo>
                  <a:pt x="33448" y="52130"/>
                </a:lnTo>
                <a:lnTo>
                  <a:pt x="5140" y="23218"/>
                </a:lnTo>
                <a:lnTo>
                  <a:pt x="1477" y="20523"/>
                </a:lnTo>
                <a:lnTo>
                  <a:pt x="10" y="19539"/>
                </a:lnTo>
                <a:close/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8565240" y="2469912"/>
            <a:ext cx="938637" cy="164861"/>
          </a:xfrm>
          <a:custGeom>
            <a:avLst/>
            <a:gdLst/>
            <a:ahLst/>
            <a:cxnLst/>
            <a:rect l="l" t="t" r="r" b="b"/>
            <a:pathLst>
              <a:path w="938637" h="164861">
                <a:moveTo>
                  <a:pt x="51543" y="108943"/>
                </a:moveTo>
                <a:lnTo>
                  <a:pt x="13549" y="114402"/>
                </a:lnTo>
                <a:lnTo>
                  <a:pt x="0" y="141428"/>
                </a:lnTo>
                <a:lnTo>
                  <a:pt x="98280" y="147207"/>
                </a:lnTo>
                <a:lnTo>
                  <a:pt x="186908" y="152301"/>
                </a:lnTo>
                <a:lnTo>
                  <a:pt x="266563" y="156635"/>
                </a:lnTo>
                <a:lnTo>
                  <a:pt x="337927" y="160133"/>
                </a:lnTo>
                <a:lnTo>
                  <a:pt x="401679" y="162720"/>
                </a:lnTo>
                <a:lnTo>
                  <a:pt x="458500" y="164321"/>
                </a:lnTo>
                <a:lnTo>
                  <a:pt x="509072" y="164861"/>
                </a:lnTo>
                <a:lnTo>
                  <a:pt x="554073" y="164263"/>
                </a:lnTo>
                <a:lnTo>
                  <a:pt x="594185" y="162454"/>
                </a:lnTo>
                <a:lnTo>
                  <a:pt x="662464" y="154898"/>
                </a:lnTo>
                <a:lnTo>
                  <a:pt x="719352" y="141589"/>
                </a:lnTo>
                <a:lnTo>
                  <a:pt x="770293" y="121925"/>
                </a:lnTo>
                <a:lnTo>
                  <a:pt x="820732" y="95305"/>
                </a:lnTo>
                <a:lnTo>
                  <a:pt x="876113" y="61124"/>
                </a:lnTo>
                <a:lnTo>
                  <a:pt x="925467" y="19053"/>
                </a:lnTo>
                <a:lnTo>
                  <a:pt x="938637" y="1813"/>
                </a:lnTo>
                <a:lnTo>
                  <a:pt x="938597" y="0"/>
                </a:lnTo>
                <a:lnTo>
                  <a:pt x="825194" y="14186"/>
                </a:lnTo>
                <a:lnTo>
                  <a:pt x="723052" y="26962"/>
                </a:lnTo>
                <a:lnTo>
                  <a:pt x="631504" y="38409"/>
                </a:lnTo>
                <a:lnTo>
                  <a:pt x="549886" y="48610"/>
                </a:lnTo>
                <a:lnTo>
                  <a:pt x="477532" y="57646"/>
                </a:lnTo>
                <a:lnTo>
                  <a:pt x="413778" y="65599"/>
                </a:lnTo>
                <a:lnTo>
                  <a:pt x="357956" y="72550"/>
                </a:lnTo>
                <a:lnTo>
                  <a:pt x="309404" y="78581"/>
                </a:lnTo>
                <a:lnTo>
                  <a:pt x="267454" y="83774"/>
                </a:lnTo>
                <a:lnTo>
                  <a:pt x="200703" y="91972"/>
                </a:lnTo>
                <a:lnTo>
                  <a:pt x="152382" y="97797"/>
                </a:lnTo>
                <a:lnTo>
                  <a:pt x="102811" y="103518"/>
                </a:lnTo>
                <a:lnTo>
                  <a:pt x="64767" y="107578"/>
                </a:lnTo>
                <a:lnTo>
                  <a:pt x="51543" y="108943"/>
                </a:lnTo>
                <a:close/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6282931" y="2672800"/>
            <a:ext cx="82085" cy="58891"/>
          </a:xfrm>
          <a:custGeom>
            <a:avLst/>
            <a:gdLst/>
            <a:ahLst/>
            <a:cxnLst/>
            <a:rect l="l" t="t" r="r" b="b"/>
            <a:pathLst>
              <a:path w="82085" h="58891">
                <a:moveTo>
                  <a:pt x="79662" y="0"/>
                </a:moveTo>
                <a:lnTo>
                  <a:pt x="40685" y="11666"/>
                </a:lnTo>
                <a:lnTo>
                  <a:pt x="7198" y="31329"/>
                </a:lnTo>
                <a:lnTo>
                  <a:pt x="0" y="39499"/>
                </a:lnTo>
                <a:lnTo>
                  <a:pt x="6944" y="47793"/>
                </a:lnTo>
                <a:lnTo>
                  <a:pt x="13110" y="53625"/>
                </a:lnTo>
                <a:lnTo>
                  <a:pt x="19921" y="57242"/>
                </a:lnTo>
                <a:lnTo>
                  <a:pt x="28801" y="58891"/>
                </a:lnTo>
                <a:lnTo>
                  <a:pt x="41173" y="58818"/>
                </a:lnTo>
                <a:lnTo>
                  <a:pt x="58460" y="57269"/>
                </a:lnTo>
                <a:lnTo>
                  <a:pt x="82085" y="54493"/>
                </a:lnTo>
                <a:lnTo>
                  <a:pt x="80222" y="33781"/>
                </a:lnTo>
                <a:lnTo>
                  <a:pt x="79286" y="21091"/>
                </a:lnTo>
                <a:lnTo>
                  <a:pt x="79174" y="16007"/>
                </a:lnTo>
                <a:lnTo>
                  <a:pt x="79121" y="11666"/>
                </a:lnTo>
                <a:lnTo>
                  <a:pt x="79465" y="3387"/>
                </a:lnTo>
                <a:lnTo>
                  <a:pt x="79662" y="0"/>
                </a:lnTo>
                <a:close/>
              </a:path>
            </a:pathLst>
          </a:custGeom>
          <a:solidFill>
            <a:srgbClr val="4C4D4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6282931" y="2672800"/>
            <a:ext cx="82085" cy="58891"/>
          </a:xfrm>
          <a:custGeom>
            <a:avLst/>
            <a:gdLst/>
            <a:ahLst/>
            <a:cxnLst/>
            <a:rect l="l" t="t" r="r" b="b"/>
            <a:pathLst>
              <a:path w="82085" h="58891">
                <a:moveTo>
                  <a:pt x="79662" y="0"/>
                </a:moveTo>
                <a:lnTo>
                  <a:pt x="40685" y="11666"/>
                </a:lnTo>
                <a:lnTo>
                  <a:pt x="7198" y="31329"/>
                </a:lnTo>
                <a:lnTo>
                  <a:pt x="0" y="39499"/>
                </a:lnTo>
                <a:lnTo>
                  <a:pt x="6944" y="47793"/>
                </a:lnTo>
                <a:lnTo>
                  <a:pt x="13110" y="53625"/>
                </a:lnTo>
                <a:lnTo>
                  <a:pt x="19921" y="57242"/>
                </a:lnTo>
                <a:lnTo>
                  <a:pt x="28801" y="58891"/>
                </a:lnTo>
                <a:lnTo>
                  <a:pt x="41173" y="58818"/>
                </a:lnTo>
                <a:lnTo>
                  <a:pt x="58460" y="57269"/>
                </a:lnTo>
                <a:lnTo>
                  <a:pt x="82085" y="54493"/>
                </a:lnTo>
                <a:lnTo>
                  <a:pt x="80222" y="33781"/>
                </a:lnTo>
                <a:lnTo>
                  <a:pt x="79286" y="21091"/>
                </a:lnTo>
                <a:lnTo>
                  <a:pt x="79094" y="12326"/>
                </a:lnTo>
                <a:lnTo>
                  <a:pt x="79465" y="3387"/>
                </a:lnTo>
                <a:lnTo>
                  <a:pt x="79662" y="0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9514338" y="2168259"/>
            <a:ext cx="232647" cy="293198"/>
          </a:xfrm>
          <a:custGeom>
            <a:avLst/>
            <a:gdLst/>
            <a:ahLst/>
            <a:cxnLst/>
            <a:rect l="l" t="t" r="r" b="b"/>
            <a:pathLst>
              <a:path w="232647" h="293198">
                <a:moveTo>
                  <a:pt x="130063" y="0"/>
                </a:moveTo>
                <a:lnTo>
                  <a:pt x="88766" y="4235"/>
                </a:lnTo>
                <a:lnTo>
                  <a:pt x="0" y="19534"/>
                </a:lnTo>
                <a:lnTo>
                  <a:pt x="1474" y="20522"/>
                </a:lnTo>
                <a:lnTo>
                  <a:pt x="5135" y="23216"/>
                </a:lnTo>
                <a:lnTo>
                  <a:pt x="33443" y="52123"/>
                </a:lnTo>
                <a:lnTo>
                  <a:pt x="57396" y="94275"/>
                </a:lnTo>
                <a:lnTo>
                  <a:pt x="68435" y="132891"/>
                </a:lnTo>
                <a:lnTo>
                  <a:pt x="71230" y="155507"/>
                </a:lnTo>
                <a:lnTo>
                  <a:pt x="75326" y="174107"/>
                </a:lnTo>
                <a:lnTo>
                  <a:pt x="78560" y="189870"/>
                </a:lnTo>
                <a:lnTo>
                  <a:pt x="80864" y="203257"/>
                </a:lnTo>
                <a:lnTo>
                  <a:pt x="82171" y="214732"/>
                </a:lnTo>
                <a:lnTo>
                  <a:pt x="82412" y="224757"/>
                </a:lnTo>
                <a:lnTo>
                  <a:pt x="81521" y="233795"/>
                </a:lnTo>
                <a:lnTo>
                  <a:pt x="65281" y="269328"/>
                </a:lnTo>
                <a:lnTo>
                  <a:pt x="48612" y="293198"/>
                </a:lnTo>
                <a:lnTo>
                  <a:pt x="73339" y="291531"/>
                </a:lnTo>
                <a:lnTo>
                  <a:pt x="116129" y="285570"/>
                </a:lnTo>
                <a:lnTo>
                  <a:pt x="165224" y="271735"/>
                </a:lnTo>
                <a:lnTo>
                  <a:pt x="206926" y="248849"/>
                </a:lnTo>
                <a:lnTo>
                  <a:pt x="232218" y="219524"/>
                </a:lnTo>
                <a:lnTo>
                  <a:pt x="232647" y="212213"/>
                </a:lnTo>
                <a:lnTo>
                  <a:pt x="232435" y="201355"/>
                </a:lnTo>
                <a:lnTo>
                  <a:pt x="228832" y="156818"/>
                </a:lnTo>
                <a:lnTo>
                  <a:pt x="222626" y="113937"/>
                </a:lnTo>
                <a:lnTo>
                  <a:pt x="212989" y="76538"/>
                </a:lnTo>
                <a:lnTo>
                  <a:pt x="201351" y="39951"/>
                </a:lnTo>
                <a:lnTo>
                  <a:pt x="170313" y="8738"/>
                </a:lnTo>
                <a:lnTo>
                  <a:pt x="140318" y="100"/>
                </a:lnTo>
                <a:lnTo>
                  <a:pt x="130063" y="0"/>
                </a:lnTo>
                <a:close/>
              </a:path>
            </a:pathLst>
          </a:custGeom>
          <a:solidFill>
            <a:srgbClr val="F5821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9514338" y="2168259"/>
            <a:ext cx="232647" cy="293198"/>
          </a:xfrm>
          <a:custGeom>
            <a:avLst/>
            <a:gdLst/>
            <a:ahLst/>
            <a:cxnLst/>
            <a:rect l="l" t="t" r="r" b="b"/>
            <a:pathLst>
              <a:path w="232647" h="293198">
                <a:moveTo>
                  <a:pt x="0" y="19534"/>
                </a:moveTo>
                <a:lnTo>
                  <a:pt x="50014" y="10590"/>
                </a:lnTo>
                <a:lnTo>
                  <a:pt x="88766" y="4235"/>
                </a:lnTo>
                <a:lnTo>
                  <a:pt x="130063" y="0"/>
                </a:lnTo>
                <a:lnTo>
                  <a:pt x="140318" y="100"/>
                </a:lnTo>
                <a:lnTo>
                  <a:pt x="176279" y="13082"/>
                </a:lnTo>
                <a:lnTo>
                  <a:pt x="208140" y="61164"/>
                </a:lnTo>
                <a:lnTo>
                  <a:pt x="220717" y="104773"/>
                </a:lnTo>
                <a:lnTo>
                  <a:pt x="228832" y="156818"/>
                </a:lnTo>
                <a:lnTo>
                  <a:pt x="232435" y="201355"/>
                </a:lnTo>
                <a:lnTo>
                  <a:pt x="232647" y="212213"/>
                </a:lnTo>
                <a:lnTo>
                  <a:pt x="232218" y="219524"/>
                </a:lnTo>
                <a:lnTo>
                  <a:pt x="206926" y="248849"/>
                </a:lnTo>
                <a:lnTo>
                  <a:pt x="165224" y="271735"/>
                </a:lnTo>
                <a:lnTo>
                  <a:pt x="116129" y="285570"/>
                </a:lnTo>
                <a:lnTo>
                  <a:pt x="73339" y="291531"/>
                </a:lnTo>
                <a:lnTo>
                  <a:pt x="48612" y="293198"/>
                </a:lnTo>
                <a:lnTo>
                  <a:pt x="57715" y="280369"/>
                </a:lnTo>
                <a:lnTo>
                  <a:pt x="65281" y="269328"/>
                </a:lnTo>
                <a:lnTo>
                  <a:pt x="81521" y="233795"/>
                </a:lnTo>
                <a:lnTo>
                  <a:pt x="82412" y="224757"/>
                </a:lnTo>
                <a:lnTo>
                  <a:pt x="82171" y="214732"/>
                </a:lnTo>
                <a:lnTo>
                  <a:pt x="80864" y="203257"/>
                </a:lnTo>
                <a:lnTo>
                  <a:pt x="78560" y="189870"/>
                </a:lnTo>
                <a:lnTo>
                  <a:pt x="75326" y="174107"/>
                </a:lnTo>
                <a:lnTo>
                  <a:pt x="71230" y="155507"/>
                </a:lnTo>
                <a:lnTo>
                  <a:pt x="68435" y="132891"/>
                </a:lnTo>
                <a:lnTo>
                  <a:pt x="57396" y="94275"/>
                </a:lnTo>
                <a:lnTo>
                  <a:pt x="33443" y="52123"/>
                </a:lnTo>
                <a:lnTo>
                  <a:pt x="5135" y="23216"/>
                </a:lnTo>
                <a:lnTo>
                  <a:pt x="1474" y="20522"/>
                </a:lnTo>
                <a:lnTo>
                  <a:pt x="9" y="19540"/>
                </a:lnTo>
                <a:close/>
              </a:path>
            </a:pathLst>
          </a:custGeom>
          <a:ln w="3175">
            <a:solidFill>
              <a:srgbClr val="F5821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6305524" y="1586915"/>
            <a:ext cx="3598164" cy="708660"/>
          </a:xfrm>
          <a:custGeom>
            <a:avLst/>
            <a:gdLst/>
            <a:ahLst/>
            <a:cxnLst/>
            <a:rect l="l" t="t" r="r" b="b"/>
            <a:pathLst>
              <a:path w="3598163" h="708660">
                <a:moveTo>
                  <a:pt x="0" y="0"/>
                </a:moveTo>
                <a:lnTo>
                  <a:pt x="3598164" y="0"/>
                </a:lnTo>
                <a:lnTo>
                  <a:pt x="3598164" y="708660"/>
                </a:lnTo>
                <a:lnTo>
                  <a:pt x="0" y="708660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6363144" y="1557887"/>
            <a:ext cx="3384004" cy="577850"/>
          </a:xfrm>
          <a:custGeom>
            <a:avLst/>
            <a:gdLst/>
            <a:ahLst/>
            <a:cxnLst/>
            <a:rect l="l" t="t" r="r" b="b"/>
            <a:pathLst>
              <a:path w="3384004" h="577850">
                <a:moveTo>
                  <a:pt x="3151364" y="20320"/>
                </a:moveTo>
                <a:lnTo>
                  <a:pt x="1877640" y="175260"/>
                </a:lnTo>
                <a:lnTo>
                  <a:pt x="1666974" y="198120"/>
                </a:lnTo>
                <a:lnTo>
                  <a:pt x="1606663" y="201930"/>
                </a:lnTo>
                <a:lnTo>
                  <a:pt x="1574308" y="201930"/>
                </a:lnTo>
                <a:lnTo>
                  <a:pt x="1550200" y="204470"/>
                </a:lnTo>
                <a:lnTo>
                  <a:pt x="1521284" y="207010"/>
                </a:lnTo>
                <a:lnTo>
                  <a:pt x="1487919" y="210820"/>
                </a:lnTo>
                <a:lnTo>
                  <a:pt x="1450466" y="214630"/>
                </a:lnTo>
                <a:lnTo>
                  <a:pt x="1409282" y="219710"/>
                </a:lnTo>
                <a:lnTo>
                  <a:pt x="1364728" y="226060"/>
                </a:lnTo>
                <a:lnTo>
                  <a:pt x="1266946" y="238760"/>
                </a:lnTo>
                <a:lnTo>
                  <a:pt x="1103978" y="261620"/>
                </a:lnTo>
                <a:lnTo>
                  <a:pt x="871364" y="297180"/>
                </a:lnTo>
                <a:lnTo>
                  <a:pt x="812871" y="307340"/>
                </a:lnTo>
                <a:lnTo>
                  <a:pt x="697990" y="325120"/>
                </a:lnTo>
                <a:lnTo>
                  <a:pt x="589240" y="345440"/>
                </a:lnTo>
                <a:lnTo>
                  <a:pt x="537916" y="354330"/>
                </a:lnTo>
                <a:lnTo>
                  <a:pt x="488667" y="364490"/>
                </a:lnTo>
                <a:lnTo>
                  <a:pt x="441525" y="375920"/>
                </a:lnTo>
                <a:lnTo>
                  <a:pt x="396520" y="386080"/>
                </a:lnTo>
                <a:lnTo>
                  <a:pt x="353683" y="396240"/>
                </a:lnTo>
                <a:lnTo>
                  <a:pt x="313046" y="406400"/>
                </a:lnTo>
                <a:lnTo>
                  <a:pt x="274639" y="416560"/>
                </a:lnTo>
                <a:lnTo>
                  <a:pt x="238493" y="425450"/>
                </a:lnTo>
                <a:lnTo>
                  <a:pt x="204640" y="435610"/>
                </a:lnTo>
                <a:lnTo>
                  <a:pt x="173109" y="444500"/>
                </a:lnTo>
                <a:lnTo>
                  <a:pt x="143933" y="453390"/>
                </a:lnTo>
                <a:lnTo>
                  <a:pt x="117142" y="461010"/>
                </a:lnTo>
                <a:lnTo>
                  <a:pt x="92767" y="468630"/>
                </a:lnTo>
                <a:lnTo>
                  <a:pt x="70838" y="474980"/>
                </a:lnTo>
                <a:lnTo>
                  <a:pt x="34447" y="486410"/>
                </a:lnTo>
                <a:lnTo>
                  <a:pt x="20046" y="491490"/>
                </a:lnTo>
                <a:lnTo>
                  <a:pt x="8215" y="495300"/>
                </a:lnTo>
                <a:lnTo>
                  <a:pt x="5850" y="496570"/>
                </a:lnTo>
                <a:lnTo>
                  <a:pt x="1820" y="505460"/>
                </a:lnTo>
                <a:lnTo>
                  <a:pt x="0" y="530860"/>
                </a:lnTo>
                <a:lnTo>
                  <a:pt x="830" y="549910"/>
                </a:lnTo>
                <a:lnTo>
                  <a:pt x="4105" y="558800"/>
                </a:lnTo>
                <a:lnTo>
                  <a:pt x="12355" y="565150"/>
                </a:lnTo>
                <a:lnTo>
                  <a:pt x="129741" y="572770"/>
                </a:lnTo>
                <a:lnTo>
                  <a:pt x="299550" y="577850"/>
                </a:lnTo>
                <a:lnTo>
                  <a:pt x="574285" y="577850"/>
                </a:lnTo>
                <a:lnTo>
                  <a:pt x="605949" y="576580"/>
                </a:lnTo>
                <a:lnTo>
                  <a:pt x="634732" y="576580"/>
                </a:lnTo>
                <a:lnTo>
                  <a:pt x="660306" y="575310"/>
                </a:lnTo>
                <a:lnTo>
                  <a:pt x="682342" y="575310"/>
                </a:lnTo>
                <a:lnTo>
                  <a:pt x="700512" y="574040"/>
                </a:lnTo>
                <a:lnTo>
                  <a:pt x="714488" y="572770"/>
                </a:lnTo>
                <a:lnTo>
                  <a:pt x="731200" y="572770"/>
                </a:lnTo>
                <a:lnTo>
                  <a:pt x="757122" y="570230"/>
                </a:lnTo>
                <a:lnTo>
                  <a:pt x="791241" y="567690"/>
                </a:lnTo>
                <a:lnTo>
                  <a:pt x="832544" y="563880"/>
                </a:lnTo>
                <a:lnTo>
                  <a:pt x="880018" y="558800"/>
                </a:lnTo>
                <a:lnTo>
                  <a:pt x="1049338" y="543560"/>
                </a:lnTo>
                <a:lnTo>
                  <a:pt x="1417838" y="505460"/>
                </a:lnTo>
                <a:lnTo>
                  <a:pt x="1471307" y="499110"/>
                </a:lnTo>
                <a:lnTo>
                  <a:pt x="1519804" y="494030"/>
                </a:lnTo>
                <a:lnTo>
                  <a:pt x="1562316" y="488950"/>
                </a:lnTo>
                <a:lnTo>
                  <a:pt x="1597830" y="485140"/>
                </a:lnTo>
                <a:lnTo>
                  <a:pt x="1643810" y="478790"/>
                </a:lnTo>
                <a:lnTo>
                  <a:pt x="1663840" y="474980"/>
                </a:lnTo>
                <a:lnTo>
                  <a:pt x="1701565" y="468630"/>
                </a:lnTo>
                <a:lnTo>
                  <a:pt x="1755039" y="462280"/>
                </a:lnTo>
                <a:lnTo>
                  <a:pt x="1822317" y="453390"/>
                </a:lnTo>
                <a:lnTo>
                  <a:pt x="2406968" y="386080"/>
                </a:lnTo>
                <a:lnTo>
                  <a:pt x="2516420" y="374650"/>
                </a:lnTo>
                <a:lnTo>
                  <a:pt x="2998466" y="317500"/>
                </a:lnTo>
                <a:lnTo>
                  <a:pt x="3068218" y="307340"/>
                </a:lnTo>
                <a:lnTo>
                  <a:pt x="3124545" y="299720"/>
                </a:lnTo>
                <a:lnTo>
                  <a:pt x="3165503" y="293370"/>
                </a:lnTo>
                <a:lnTo>
                  <a:pt x="3189148" y="288290"/>
                </a:lnTo>
                <a:lnTo>
                  <a:pt x="3191027" y="285750"/>
                </a:lnTo>
                <a:lnTo>
                  <a:pt x="3193921" y="283210"/>
                </a:lnTo>
                <a:lnTo>
                  <a:pt x="3213976" y="241300"/>
                </a:lnTo>
                <a:lnTo>
                  <a:pt x="3220590" y="194310"/>
                </a:lnTo>
                <a:lnTo>
                  <a:pt x="3220244" y="173990"/>
                </a:lnTo>
                <a:lnTo>
                  <a:pt x="3214077" y="128270"/>
                </a:lnTo>
                <a:lnTo>
                  <a:pt x="3203384" y="88900"/>
                </a:lnTo>
                <a:lnTo>
                  <a:pt x="3184812" y="52070"/>
                </a:lnTo>
                <a:lnTo>
                  <a:pt x="3157666" y="25400"/>
                </a:lnTo>
                <a:lnTo>
                  <a:pt x="3151364" y="20320"/>
                </a:lnTo>
                <a:close/>
              </a:path>
              <a:path w="3384004" h="577850">
                <a:moveTo>
                  <a:pt x="3140693" y="300990"/>
                </a:moveTo>
                <a:lnTo>
                  <a:pt x="2469550" y="384810"/>
                </a:lnTo>
                <a:lnTo>
                  <a:pt x="2433539" y="388620"/>
                </a:lnTo>
                <a:lnTo>
                  <a:pt x="2402800" y="392430"/>
                </a:lnTo>
                <a:lnTo>
                  <a:pt x="2376668" y="396240"/>
                </a:lnTo>
                <a:lnTo>
                  <a:pt x="2354478" y="398780"/>
                </a:lnTo>
                <a:lnTo>
                  <a:pt x="2335564" y="401320"/>
                </a:lnTo>
                <a:lnTo>
                  <a:pt x="2319263" y="402590"/>
                </a:lnTo>
                <a:lnTo>
                  <a:pt x="2291832" y="405130"/>
                </a:lnTo>
                <a:lnTo>
                  <a:pt x="2279372" y="407670"/>
                </a:lnTo>
                <a:lnTo>
                  <a:pt x="2253639" y="410210"/>
                </a:lnTo>
                <a:lnTo>
                  <a:pt x="2215645" y="415290"/>
                </a:lnTo>
                <a:lnTo>
                  <a:pt x="2202096" y="441960"/>
                </a:lnTo>
                <a:lnTo>
                  <a:pt x="2300376" y="448310"/>
                </a:lnTo>
                <a:lnTo>
                  <a:pt x="2540023" y="461010"/>
                </a:lnTo>
                <a:lnTo>
                  <a:pt x="2603775" y="463550"/>
                </a:lnTo>
                <a:lnTo>
                  <a:pt x="2711168" y="466090"/>
                </a:lnTo>
                <a:lnTo>
                  <a:pt x="2796281" y="463550"/>
                </a:lnTo>
                <a:lnTo>
                  <a:pt x="2864560" y="455930"/>
                </a:lnTo>
                <a:lnTo>
                  <a:pt x="2921448" y="441960"/>
                </a:lnTo>
                <a:lnTo>
                  <a:pt x="2972389" y="422910"/>
                </a:lnTo>
                <a:lnTo>
                  <a:pt x="3022828" y="396240"/>
                </a:lnTo>
                <a:lnTo>
                  <a:pt x="3078209" y="361950"/>
                </a:lnTo>
                <a:lnTo>
                  <a:pt x="3127564" y="320040"/>
                </a:lnTo>
                <a:lnTo>
                  <a:pt x="3140733" y="302260"/>
                </a:lnTo>
                <a:lnTo>
                  <a:pt x="3140693" y="300990"/>
                </a:lnTo>
                <a:close/>
              </a:path>
              <a:path w="3384004" h="577850">
                <a:moveTo>
                  <a:pt x="3291680" y="0"/>
                </a:moveTo>
                <a:lnTo>
                  <a:pt x="3281425" y="0"/>
                </a:lnTo>
                <a:lnTo>
                  <a:pt x="3269578" y="1270"/>
                </a:lnTo>
                <a:lnTo>
                  <a:pt x="3255894" y="2540"/>
                </a:lnTo>
                <a:lnTo>
                  <a:pt x="3240129" y="5080"/>
                </a:lnTo>
                <a:lnTo>
                  <a:pt x="3222038" y="7620"/>
                </a:lnTo>
                <a:lnTo>
                  <a:pt x="3201377" y="11430"/>
                </a:lnTo>
                <a:lnTo>
                  <a:pt x="3177900" y="15240"/>
                </a:lnTo>
                <a:lnTo>
                  <a:pt x="3151364" y="20320"/>
                </a:lnTo>
                <a:lnTo>
                  <a:pt x="3152841" y="20320"/>
                </a:lnTo>
                <a:lnTo>
                  <a:pt x="3156504" y="24130"/>
                </a:lnTo>
                <a:lnTo>
                  <a:pt x="3161947" y="27940"/>
                </a:lnTo>
                <a:lnTo>
                  <a:pt x="3168757" y="34290"/>
                </a:lnTo>
                <a:lnTo>
                  <a:pt x="3172072" y="37545"/>
                </a:lnTo>
                <a:lnTo>
                  <a:pt x="3175635" y="40640"/>
                </a:lnTo>
                <a:lnTo>
                  <a:pt x="3181363" y="46990"/>
                </a:lnTo>
                <a:lnTo>
                  <a:pt x="3186987" y="53340"/>
                </a:lnTo>
                <a:lnTo>
                  <a:pt x="3192521" y="63500"/>
                </a:lnTo>
                <a:lnTo>
                  <a:pt x="3192867" y="64224"/>
                </a:lnTo>
                <a:lnTo>
                  <a:pt x="3193229" y="64770"/>
                </a:lnTo>
                <a:lnTo>
                  <a:pt x="3215052" y="113030"/>
                </a:lnTo>
                <a:lnTo>
                  <a:pt x="3222597" y="156210"/>
                </a:lnTo>
                <a:lnTo>
                  <a:pt x="3226693" y="173990"/>
                </a:lnTo>
                <a:lnTo>
                  <a:pt x="3229926" y="190500"/>
                </a:lnTo>
                <a:lnTo>
                  <a:pt x="3232229" y="203200"/>
                </a:lnTo>
                <a:lnTo>
                  <a:pt x="3233534" y="214630"/>
                </a:lnTo>
                <a:lnTo>
                  <a:pt x="3233774" y="224790"/>
                </a:lnTo>
                <a:lnTo>
                  <a:pt x="3232881" y="233680"/>
                </a:lnTo>
                <a:lnTo>
                  <a:pt x="3230788" y="242570"/>
                </a:lnTo>
                <a:lnTo>
                  <a:pt x="3227427" y="251460"/>
                </a:lnTo>
                <a:lnTo>
                  <a:pt x="3222731" y="260350"/>
                </a:lnTo>
                <a:lnTo>
                  <a:pt x="3216631" y="269240"/>
                </a:lnTo>
                <a:lnTo>
                  <a:pt x="3209062" y="280670"/>
                </a:lnTo>
                <a:lnTo>
                  <a:pt x="3199954" y="293370"/>
                </a:lnTo>
                <a:lnTo>
                  <a:pt x="3224685" y="292100"/>
                </a:lnTo>
                <a:lnTo>
                  <a:pt x="3247158" y="289560"/>
                </a:lnTo>
                <a:lnTo>
                  <a:pt x="3285754" y="281940"/>
                </a:lnTo>
                <a:lnTo>
                  <a:pt x="3329342" y="266700"/>
                </a:lnTo>
                <a:lnTo>
                  <a:pt x="3340477" y="260350"/>
                </a:lnTo>
                <a:lnTo>
                  <a:pt x="3350090" y="255270"/>
                </a:lnTo>
                <a:lnTo>
                  <a:pt x="3358285" y="248920"/>
                </a:lnTo>
                <a:lnTo>
                  <a:pt x="3365168" y="243840"/>
                </a:lnTo>
                <a:lnTo>
                  <a:pt x="3375417" y="232410"/>
                </a:lnTo>
                <a:lnTo>
                  <a:pt x="3381676" y="223520"/>
                </a:lnTo>
                <a:lnTo>
                  <a:pt x="3383571" y="219710"/>
                </a:lnTo>
                <a:lnTo>
                  <a:pt x="3384004" y="212090"/>
                </a:lnTo>
                <a:lnTo>
                  <a:pt x="3383795" y="201930"/>
                </a:lnTo>
                <a:lnTo>
                  <a:pt x="3380195" y="157480"/>
                </a:lnTo>
                <a:lnTo>
                  <a:pt x="3373987" y="114300"/>
                </a:lnTo>
                <a:lnTo>
                  <a:pt x="3364344" y="77470"/>
                </a:lnTo>
                <a:lnTo>
                  <a:pt x="3359497" y="60960"/>
                </a:lnTo>
                <a:lnTo>
                  <a:pt x="3352713" y="40640"/>
                </a:lnTo>
                <a:lnTo>
                  <a:pt x="3345775" y="31750"/>
                </a:lnTo>
                <a:lnTo>
                  <a:pt x="3339446" y="25400"/>
                </a:lnTo>
                <a:lnTo>
                  <a:pt x="3333484" y="19050"/>
                </a:lnTo>
                <a:lnTo>
                  <a:pt x="3300588" y="1270"/>
                </a:lnTo>
                <a:lnTo>
                  <a:pt x="3291680" y="0"/>
                </a:lnTo>
                <a:close/>
              </a:path>
              <a:path w="3384004" h="577850">
                <a:moveTo>
                  <a:pt x="3172072" y="37545"/>
                </a:moveTo>
                <a:lnTo>
                  <a:pt x="3176516" y="41910"/>
                </a:lnTo>
                <a:lnTo>
                  <a:pt x="3184812" y="52070"/>
                </a:lnTo>
                <a:lnTo>
                  <a:pt x="3192867" y="64224"/>
                </a:lnTo>
                <a:lnTo>
                  <a:pt x="3192521" y="63500"/>
                </a:lnTo>
                <a:lnTo>
                  <a:pt x="3186987" y="53340"/>
                </a:lnTo>
                <a:lnTo>
                  <a:pt x="3181363" y="46990"/>
                </a:lnTo>
                <a:lnTo>
                  <a:pt x="3175635" y="40640"/>
                </a:lnTo>
                <a:lnTo>
                  <a:pt x="3172072" y="3754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6363144" y="1577204"/>
            <a:ext cx="3220590" cy="558623"/>
          </a:xfrm>
          <a:custGeom>
            <a:avLst/>
            <a:gdLst/>
            <a:ahLst/>
            <a:cxnLst/>
            <a:rect l="l" t="t" r="r" b="b"/>
            <a:pathLst>
              <a:path w="3220590" h="558623">
                <a:moveTo>
                  <a:pt x="8215" y="474992"/>
                </a:moveTo>
                <a:lnTo>
                  <a:pt x="20046" y="471409"/>
                </a:lnTo>
                <a:lnTo>
                  <a:pt x="34447" y="466902"/>
                </a:lnTo>
                <a:lnTo>
                  <a:pt x="51388" y="461541"/>
                </a:lnTo>
                <a:lnTo>
                  <a:pt x="70838" y="455393"/>
                </a:lnTo>
                <a:lnTo>
                  <a:pt x="117142" y="441011"/>
                </a:lnTo>
                <a:lnTo>
                  <a:pt x="173109" y="424299"/>
                </a:lnTo>
                <a:lnTo>
                  <a:pt x="238493" y="405804"/>
                </a:lnTo>
                <a:lnTo>
                  <a:pt x="313046" y="386070"/>
                </a:lnTo>
                <a:lnTo>
                  <a:pt x="353683" y="375909"/>
                </a:lnTo>
                <a:lnTo>
                  <a:pt x="396520" y="365643"/>
                </a:lnTo>
                <a:lnTo>
                  <a:pt x="441525" y="355340"/>
                </a:lnTo>
                <a:lnTo>
                  <a:pt x="488667" y="345067"/>
                </a:lnTo>
                <a:lnTo>
                  <a:pt x="537916" y="334894"/>
                </a:lnTo>
                <a:lnTo>
                  <a:pt x="589240" y="324888"/>
                </a:lnTo>
                <a:lnTo>
                  <a:pt x="642608" y="315117"/>
                </a:lnTo>
                <a:lnTo>
                  <a:pt x="697990" y="305650"/>
                </a:lnTo>
                <a:lnTo>
                  <a:pt x="754960" y="296334"/>
                </a:lnTo>
                <a:lnTo>
                  <a:pt x="812871" y="287012"/>
                </a:lnTo>
                <a:lnTo>
                  <a:pt x="871364" y="277740"/>
                </a:lnTo>
                <a:lnTo>
                  <a:pt x="930081" y="268573"/>
                </a:lnTo>
                <a:lnTo>
                  <a:pt x="988662" y="259568"/>
                </a:lnTo>
                <a:lnTo>
                  <a:pt x="1046747" y="250779"/>
                </a:lnTo>
                <a:lnTo>
                  <a:pt x="1103978" y="242264"/>
                </a:lnTo>
                <a:lnTo>
                  <a:pt x="1159994" y="234077"/>
                </a:lnTo>
                <a:lnTo>
                  <a:pt x="1214436" y="226274"/>
                </a:lnTo>
                <a:lnTo>
                  <a:pt x="1266946" y="218911"/>
                </a:lnTo>
                <a:lnTo>
                  <a:pt x="1317163" y="212044"/>
                </a:lnTo>
                <a:lnTo>
                  <a:pt x="1364728" y="205728"/>
                </a:lnTo>
                <a:lnTo>
                  <a:pt x="1409282" y="200020"/>
                </a:lnTo>
                <a:lnTo>
                  <a:pt x="1450466" y="194975"/>
                </a:lnTo>
                <a:lnTo>
                  <a:pt x="1521284" y="187097"/>
                </a:lnTo>
                <a:lnTo>
                  <a:pt x="1574308" y="182539"/>
                </a:lnTo>
                <a:lnTo>
                  <a:pt x="1593249" y="181646"/>
                </a:lnTo>
                <a:lnTo>
                  <a:pt x="1606663" y="181749"/>
                </a:lnTo>
                <a:lnTo>
                  <a:pt x="1627366" y="180992"/>
                </a:lnTo>
                <a:lnTo>
                  <a:pt x="1666974" y="177666"/>
                </a:lnTo>
                <a:lnTo>
                  <a:pt x="1723329" y="172054"/>
                </a:lnTo>
                <a:lnTo>
                  <a:pt x="1794271" y="164437"/>
                </a:lnTo>
                <a:lnTo>
                  <a:pt x="1877640" y="155097"/>
                </a:lnTo>
                <a:lnTo>
                  <a:pt x="1971279" y="144317"/>
                </a:lnTo>
                <a:lnTo>
                  <a:pt x="2073027" y="132378"/>
                </a:lnTo>
                <a:lnTo>
                  <a:pt x="2180726" y="119562"/>
                </a:lnTo>
                <a:lnTo>
                  <a:pt x="2292217" y="106151"/>
                </a:lnTo>
                <a:lnTo>
                  <a:pt x="2405340" y="92427"/>
                </a:lnTo>
                <a:lnTo>
                  <a:pt x="2517937" y="78672"/>
                </a:lnTo>
                <a:lnTo>
                  <a:pt x="2627848" y="65168"/>
                </a:lnTo>
                <a:lnTo>
                  <a:pt x="2732915" y="52196"/>
                </a:lnTo>
                <a:lnTo>
                  <a:pt x="2830977" y="40040"/>
                </a:lnTo>
                <a:lnTo>
                  <a:pt x="2919877" y="28980"/>
                </a:lnTo>
                <a:lnTo>
                  <a:pt x="2997454" y="19299"/>
                </a:lnTo>
                <a:lnTo>
                  <a:pt x="3061551" y="11278"/>
                </a:lnTo>
                <a:lnTo>
                  <a:pt x="3110008" y="5200"/>
                </a:lnTo>
                <a:lnTo>
                  <a:pt x="3151364" y="0"/>
                </a:lnTo>
                <a:lnTo>
                  <a:pt x="3157666" y="5839"/>
                </a:lnTo>
                <a:lnTo>
                  <a:pt x="3163802" y="10916"/>
                </a:lnTo>
                <a:lnTo>
                  <a:pt x="3169786" y="15749"/>
                </a:lnTo>
                <a:lnTo>
                  <a:pt x="3175635" y="20858"/>
                </a:lnTo>
                <a:lnTo>
                  <a:pt x="3197982" y="54422"/>
                </a:lnTo>
                <a:lnTo>
                  <a:pt x="3214077" y="107915"/>
                </a:lnTo>
                <a:lnTo>
                  <a:pt x="3220244" y="154636"/>
                </a:lnTo>
                <a:lnTo>
                  <a:pt x="3220590" y="174575"/>
                </a:lnTo>
                <a:lnTo>
                  <a:pt x="3219478" y="192340"/>
                </a:lnTo>
                <a:lnTo>
                  <a:pt x="3210135" y="233418"/>
                </a:lnTo>
                <a:lnTo>
                  <a:pt x="3189148" y="267940"/>
                </a:lnTo>
                <a:lnTo>
                  <a:pt x="3124545" y="279872"/>
                </a:lnTo>
                <a:lnTo>
                  <a:pt x="3068218" y="287902"/>
                </a:lnTo>
                <a:lnTo>
                  <a:pt x="2998466" y="297079"/>
                </a:lnTo>
                <a:lnTo>
                  <a:pt x="2917236" y="307227"/>
                </a:lnTo>
                <a:lnTo>
                  <a:pt x="2826471" y="318175"/>
                </a:lnTo>
                <a:lnTo>
                  <a:pt x="2728117" y="329750"/>
                </a:lnTo>
                <a:lnTo>
                  <a:pt x="2624119" y="341778"/>
                </a:lnTo>
                <a:lnTo>
                  <a:pt x="2516420" y="354085"/>
                </a:lnTo>
                <a:lnTo>
                  <a:pt x="2406968" y="366500"/>
                </a:lnTo>
                <a:lnTo>
                  <a:pt x="2297705" y="378849"/>
                </a:lnTo>
                <a:lnTo>
                  <a:pt x="2190578" y="390959"/>
                </a:lnTo>
                <a:lnTo>
                  <a:pt x="2087530" y="402657"/>
                </a:lnTo>
                <a:lnTo>
                  <a:pt x="1990508" y="413769"/>
                </a:lnTo>
                <a:lnTo>
                  <a:pt x="1901455" y="424122"/>
                </a:lnTo>
                <a:lnTo>
                  <a:pt x="1822317" y="433545"/>
                </a:lnTo>
                <a:lnTo>
                  <a:pt x="1755039" y="441862"/>
                </a:lnTo>
                <a:lnTo>
                  <a:pt x="1701565" y="448902"/>
                </a:lnTo>
                <a:lnTo>
                  <a:pt x="1663840" y="454492"/>
                </a:lnTo>
                <a:lnTo>
                  <a:pt x="1643810" y="458457"/>
                </a:lnTo>
                <a:lnTo>
                  <a:pt x="1625332" y="461353"/>
                </a:lnTo>
                <a:lnTo>
                  <a:pt x="1562316" y="469364"/>
                </a:lnTo>
                <a:lnTo>
                  <a:pt x="1519804" y="474286"/>
                </a:lnTo>
                <a:lnTo>
                  <a:pt x="1471307" y="479692"/>
                </a:lnTo>
                <a:lnTo>
                  <a:pt x="1417838" y="485485"/>
                </a:lnTo>
                <a:lnTo>
                  <a:pt x="1360410" y="491569"/>
                </a:lnTo>
                <a:lnTo>
                  <a:pt x="1300036" y="497848"/>
                </a:lnTo>
                <a:lnTo>
                  <a:pt x="1237728" y="504226"/>
                </a:lnTo>
                <a:lnTo>
                  <a:pt x="1174501" y="510608"/>
                </a:lnTo>
                <a:lnTo>
                  <a:pt x="1111366" y="516896"/>
                </a:lnTo>
                <a:lnTo>
                  <a:pt x="1049338" y="522995"/>
                </a:lnTo>
                <a:lnTo>
                  <a:pt x="989428" y="528809"/>
                </a:lnTo>
                <a:lnTo>
                  <a:pt x="932651" y="534242"/>
                </a:lnTo>
                <a:lnTo>
                  <a:pt x="880018" y="539197"/>
                </a:lnTo>
                <a:lnTo>
                  <a:pt x="832544" y="543579"/>
                </a:lnTo>
                <a:lnTo>
                  <a:pt x="791241" y="547292"/>
                </a:lnTo>
                <a:lnTo>
                  <a:pt x="731200" y="552325"/>
                </a:lnTo>
                <a:lnTo>
                  <a:pt x="682342" y="554783"/>
                </a:lnTo>
                <a:lnTo>
                  <a:pt x="634732" y="556163"/>
                </a:lnTo>
                <a:lnTo>
                  <a:pt x="574285" y="557396"/>
                </a:lnTo>
                <a:lnTo>
                  <a:pt x="503628" y="558282"/>
                </a:lnTo>
                <a:lnTo>
                  <a:pt x="465291" y="558533"/>
                </a:lnTo>
                <a:lnTo>
                  <a:pt x="425386" y="558623"/>
                </a:lnTo>
                <a:lnTo>
                  <a:pt x="384243" y="558528"/>
                </a:lnTo>
                <a:lnTo>
                  <a:pt x="342188" y="558221"/>
                </a:lnTo>
                <a:lnTo>
                  <a:pt x="299550" y="557680"/>
                </a:lnTo>
                <a:lnTo>
                  <a:pt x="256659" y="556878"/>
                </a:lnTo>
                <a:lnTo>
                  <a:pt x="213841" y="555791"/>
                </a:lnTo>
                <a:lnTo>
                  <a:pt x="171426" y="554394"/>
                </a:lnTo>
                <a:lnTo>
                  <a:pt x="129741" y="552662"/>
                </a:lnTo>
                <a:lnTo>
                  <a:pt x="89116" y="550571"/>
                </a:lnTo>
                <a:lnTo>
                  <a:pt x="49878" y="548095"/>
                </a:lnTo>
                <a:lnTo>
                  <a:pt x="4105" y="539146"/>
                </a:lnTo>
                <a:lnTo>
                  <a:pt x="0" y="510451"/>
                </a:lnTo>
                <a:lnTo>
                  <a:pt x="1820" y="485268"/>
                </a:lnTo>
                <a:lnTo>
                  <a:pt x="5850" y="476183"/>
                </a:lnTo>
                <a:lnTo>
                  <a:pt x="8210" y="474992"/>
                </a:lnTo>
                <a:close/>
              </a:path>
            </a:pathLst>
          </a:custGeom>
          <a:ln w="3175">
            <a:solidFill>
              <a:srgbClr val="231F2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8564262" y="1552595"/>
            <a:ext cx="1184839" cy="47128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6282931" y="2060924"/>
            <a:ext cx="82085" cy="58891"/>
          </a:xfrm>
          <a:custGeom>
            <a:avLst/>
            <a:gdLst/>
            <a:ahLst/>
            <a:cxnLst/>
            <a:rect l="l" t="t" r="r" b="b"/>
            <a:pathLst>
              <a:path w="82085" h="58891">
                <a:moveTo>
                  <a:pt x="79662" y="0"/>
                </a:moveTo>
                <a:lnTo>
                  <a:pt x="40685" y="11666"/>
                </a:lnTo>
                <a:lnTo>
                  <a:pt x="7198" y="31329"/>
                </a:lnTo>
                <a:lnTo>
                  <a:pt x="0" y="39499"/>
                </a:lnTo>
                <a:lnTo>
                  <a:pt x="6944" y="47793"/>
                </a:lnTo>
                <a:lnTo>
                  <a:pt x="13110" y="53625"/>
                </a:lnTo>
                <a:lnTo>
                  <a:pt x="19921" y="57242"/>
                </a:lnTo>
                <a:lnTo>
                  <a:pt x="28801" y="58891"/>
                </a:lnTo>
                <a:lnTo>
                  <a:pt x="41173" y="58818"/>
                </a:lnTo>
                <a:lnTo>
                  <a:pt x="58460" y="57269"/>
                </a:lnTo>
                <a:lnTo>
                  <a:pt x="82085" y="54493"/>
                </a:lnTo>
                <a:lnTo>
                  <a:pt x="80222" y="33781"/>
                </a:lnTo>
                <a:lnTo>
                  <a:pt x="79286" y="21091"/>
                </a:lnTo>
                <a:lnTo>
                  <a:pt x="79174" y="16007"/>
                </a:lnTo>
                <a:lnTo>
                  <a:pt x="79121" y="11666"/>
                </a:lnTo>
                <a:lnTo>
                  <a:pt x="79465" y="3387"/>
                </a:lnTo>
                <a:lnTo>
                  <a:pt x="79662" y="0"/>
                </a:lnTo>
                <a:close/>
              </a:path>
            </a:pathLst>
          </a:custGeom>
          <a:solidFill>
            <a:srgbClr val="4C4D4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6282931" y="2060924"/>
            <a:ext cx="82085" cy="58891"/>
          </a:xfrm>
          <a:custGeom>
            <a:avLst/>
            <a:gdLst/>
            <a:ahLst/>
            <a:cxnLst/>
            <a:rect l="l" t="t" r="r" b="b"/>
            <a:pathLst>
              <a:path w="82085" h="58891">
                <a:moveTo>
                  <a:pt x="79662" y="0"/>
                </a:moveTo>
                <a:lnTo>
                  <a:pt x="40685" y="11666"/>
                </a:lnTo>
                <a:lnTo>
                  <a:pt x="7198" y="31329"/>
                </a:lnTo>
                <a:lnTo>
                  <a:pt x="0" y="39499"/>
                </a:lnTo>
                <a:lnTo>
                  <a:pt x="6944" y="47793"/>
                </a:lnTo>
                <a:lnTo>
                  <a:pt x="13110" y="53625"/>
                </a:lnTo>
                <a:lnTo>
                  <a:pt x="19921" y="57242"/>
                </a:lnTo>
                <a:lnTo>
                  <a:pt x="28801" y="58891"/>
                </a:lnTo>
                <a:lnTo>
                  <a:pt x="41173" y="58818"/>
                </a:lnTo>
                <a:lnTo>
                  <a:pt x="58460" y="57269"/>
                </a:lnTo>
                <a:lnTo>
                  <a:pt x="82085" y="54493"/>
                </a:lnTo>
                <a:lnTo>
                  <a:pt x="80222" y="33781"/>
                </a:lnTo>
                <a:lnTo>
                  <a:pt x="79286" y="21091"/>
                </a:lnTo>
                <a:lnTo>
                  <a:pt x="79094" y="12326"/>
                </a:lnTo>
                <a:lnTo>
                  <a:pt x="79465" y="3387"/>
                </a:lnTo>
                <a:lnTo>
                  <a:pt x="79662" y="0"/>
                </a:lnTo>
                <a:close/>
              </a:path>
            </a:pathLst>
          </a:custGeom>
          <a:ln w="7620">
            <a:solidFill>
              <a:srgbClr val="231F2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8710542" y="2255526"/>
            <a:ext cx="584042" cy="2256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1561396" y="1281828"/>
            <a:ext cx="1879071" cy="167357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839995" y="428374"/>
            <a:ext cx="379095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00" spc="-35" dirty="0">
                <a:solidFill>
                  <a:srgbClr val="818386"/>
                </a:solidFill>
                <a:latin typeface="Lucida Sans"/>
                <a:cs typeface="Lucida Sans"/>
              </a:rPr>
              <a:t>1</a:t>
            </a:r>
            <a:r>
              <a:rPr sz="1000" spc="-55" dirty="0">
                <a:solidFill>
                  <a:srgbClr val="818386"/>
                </a:solidFill>
                <a:latin typeface="Lucida Sans"/>
                <a:cs typeface="Lucida Sans"/>
              </a:rPr>
              <a:t>5</a:t>
            </a:r>
            <a:r>
              <a:rPr sz="1000" spc="-60" dirty="0">
                <a:solidFill>
                  <a:srgbClr val="818386"/>
                </a:solidFill>
                <a:latin typeface="Lucida Sans"/>
                <a:cs typeface="Lucida Sans"/>
              </a:rPr>
              <a:t>/19</a:t>
            </a:r>
            <a:endParaRPr sz="1000">
              <a:latin typeface="Lucida Sans"/>
              <a:cs typeface="Lucida San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549999" y="2204060"/>
            <a:ext cx="1572462" cy="489874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44500" y="422764"/>
            <a:ext cx="1790700" cy="1949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4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200" b="1" spc="10" dirty="0">
                <a:solidFill>
                  <a:srgbClr val="FFFFFF"/>
                </a:solidFill>
                <a:latin typeface="Trebuchet MS"/>
                <a:cs typeface="Trebuchet MS"/>
              </a:rPr>
              <a:t>X</a:t>
            </a:r>
            <a:r>
              <a:rPr sz="1200" b="1" spc="114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200" b="1" spc="229" dirty="0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sz="1200" b="1" spc="5" dirty="0">
                <a:solidFill>
                  <a:srgbClr val="FFFFFF"/>
                </a:solidFill>
                <a:latin typeface="Trebuchet MS"/>
                <a:cs typeface="Trebuchet MS"/>
              </a:rPr>
              <a:t>PLE</a:t>
            </a:r>
            <a:r>
              <a:rPr sz="1200" b="1" spc="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b="1" spc="60" dirty="0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sz="1200" b="1" spc="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b="1" spc="4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200" b="1" spc="45" dirty="0">
                <a:solidFill>
                  <a:srgbClr val="FFFFFF"/>
                </a:solidFill>
                <a:latin typeface="Trebuchet MS"/>
                <a:cs typeface="Trebuchet MS"/>
              </a:rPr>
              <a:t>OLL-UPS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371300" y="6139539"/>
            <a:ext cx="2844660" cy="731494"/>
          </a:xfrm>
          <a:custGeom>
            <a:avLst/>
            <a:gdLst/>
            <a:ahLst/>
            <a:cxnLst/>
            <a:rect l="l" t="t" r="r" b="b"/>
            <a:pathLst>
              <a:path w="2844660" h="731494">
                <a:moveTo>
                  <a:pt x="2296045" y="0"/>
                </a:moveTo>
                <a:lnTo>
                  <a:pt x="0" y="0"/>
                </a:lnTo>
                <a:lnTo>
                  <a:pt x="548614" y="731494"/>
                </a:lnTo>
                <a:lnTo>
                  <a:pt x="2844660" y="731494"/>
                </a:lnTo>
                <a:lnTo>
                  <a:pt x="229604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912908" y="2515946"/>
            <a:ext cx="0" cy="4077423"/>
          </a:xfrm>
          <a:custGeom>
            <a:avLst/>
            <a:gdLst/>
            <a:ahLst/>
            <a:cxnLst/>
            <a:rect l="l" t="t" r="r" b="b"/>
            <a:pathLst>
              <a:path h="4077423">
                <a:moveTo>
                  <a:pt x="0" y="4077423"/>
                </a:moveTo>
                <a:lnTo>
                  <a:pt x="0" y="0"/>
                </a:lnTo>
                <a:lnTo>
                  <a:pt x="0" y="4077423"/>
                </a:lnTo>
                <a:close/>
              </a:path>
            </a:pathLst>
          </a:custGeom>
          <a:solidFill>
            <a:srgbClr val="4C4D4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912908" y="2518346"/>
            <a:ext cx="2386545" cy="4265955"/>
          </a:xfrm>
          <a:custGeom>
            <a:avLst/>
            <a:gdLst/>
            <a:ahLst/>
            <a:cxnLst/>
            <a:rect l="l" t="t" r="r" b="b"/>
            <a:pathLst>
              <a:path w="2386545" h="4265955">
                <a:moveTo>
                  <a:pt x="0" y="4265955"/>
                </a:moveTo>
                <a:lnTo>
                  <a:pt x="2386545" y="4265955"/>
                </a:lnTo>
                <a:lnTo>
                  <a:pt x="2386545" y="0"/>
                </a:lnTo>
                <a:lnTo>
                  <a:pt x="0" y="0"/>
                </a:lnTo>
                <a:lnTo>
                  <a:pt x="0" y="4265955"/>
                </a:lnTo>
                <a:close/>
              </a:path>
            </a:pathLst>
          </a:custGeom>
          <a:solidFill>
            <a:srgbClr val="F5821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912916" y="3685783"/>
            <a:ext cx="1265310" cy="2698111"/>
          </a:xfrm>
          <a:custGeom>
            <a:avLst/>
            <a:gdLst/>
            <a:ahLst/>
            <a:cxnLst/>
            <a:rect l="l" t="t" r="r" b="b"/>
            <a:pathLst>
              <a:path w="1265310" h="2698111">
                <a:moveTo>
                  <a:pt x="1264615" y="695424"/>
                </a:moveTo>
                <a:lnTo>
                  <a:pt x="14262" y="695424"/>
                </a:lnTo>
                <a:lnTo>
                  <a:pt x="70364" y="696130"/>
                </a:lnTo>
                <a:lnTo>
                  <a:pt x="123064" y="698151"/>
                </a:lnTo>
                <a:lnTo>
                  <a:pt x="172418" y="701340"/>
                </a:lnTo>
                <a:lnTo>
                  <a:pt x="218483" y="705552"/>
                </a:lnTo>
                <a:lnTo>
                  <a:pt x="261316" y="710640"/>
                </a:lnTo>
                <a:lnTo>
                  <a:pt x="300975" y="716459"/>
                </a:lnTo>
                <a:lnTo>
                  <a:pt x="370992" y="729703"/>
                </a:lnTo>
                <a:lnTo>
                  <a:pt x="428991" y="744116"/>
                </a:lnTo>
                <a:lnTo>
                  <a:pt x="475426" y="758529"/>
                </a:lnTo>
                <a:lnTo>
                  <a:pt x="524388" y="777592"/>
                </a:lnTo>
                <a:lnTo>
                  <a:pt x="554609" y="792808"/>
                </a:lnTo>
                <a:lnTo>
                  <a:pt x="554609" y="1051316"/>
                </a:lnTo>
                <a:lnTo>
                  <a:pt x="557362" y="1109859"/>
                </a:lnTo>
                <a:lnTo>
                  <a:pt x="559642" y="1162750"/>
                </a:lnTo>
                <a:lnTo>
                  <a:pt x="561269" y="1210493"/>
                </a:lnTo>
                <a:lnTo>
                  <a:pt x="562064" y="1253591"/>
                </a:lnTo>
                <a:lnTo>
                  <a:pt x="561845" y="1292546"/>
                </a:lnTo>
                <a:lnTo>
                  <a:pt x="557647" y="1360039"/>
                </a:lnTo>
                <a:lnTo>
                  <a:pt x="547235" y="1416993"/>
                </a:lnTo>
                <a:lnTo>
                  <a:pt x="529170" y="1467430"/>
                </a:lnTo>
                <a:lnTo>
                  <a:pt x="502011" y="1515371"/>
                </a:lnTo>
                <a:lnTo>
                  <a:pt x="464317" y="1564838"/>
                </a:lnTo>
                <a:lnTo>
                  <a:pt x="414648" y="1619852"/>
                </a:lnTo>
                <a:lnTo>
                  <a:pt x="384873" y="1650696"/>
                </a:lnTo>
                <a:lnTo>
                  <a:pt x="314540" y="1721571"/>
                </a:lnTo>
                <a:lnTo>
                  <a:pt x="264101" y="1768193"/>
                </a:lnTo>
                <a:lnTo>
                  <a:pt x="216201" y="1805603"/>
                </a:lnTo>
                <a:lnTo>
                  <a:pt x="171471" y="1834816"/>
                </a:lnTo>
                <a:lnTo>
                  <a:pt x="130540" y="1856846"/>
                </a:lnTo>
                <a:lnTo>
                  <a:pt x="94038" y="1872706"/>
                </a:lnTo>
                <a:lnTo>
                  <a:pt x="48967" y="1887145"/>
                </a:lnTo>
                <a:lnTo>
                  <a:pt x="10250" y="1894265"/>
                </a:lnTo>
                <a:lnTo>
                  <a:pt x="0" y="1894939"/>
                </a:lnTo>
                <a:lnTo>
                  <a:pt x="0" y="2697020"/>
                </a:lnTo>
                <a:lnTo>
                  <a:pt x="10591" y="2697884"/>
                </a:lnTo>
                <a:lnTo>
                  <a:pt x="16891" y="2698024"/>
                </a:lnTo>
                <a:lnTo>
                  <a:pt x="62187" y="2698111"/>
                </a:lnTo>
                <a:lnTo>
                  <a:pt x="103255" y="2697891"/>
                </a:lnTo>
                <a:lnTo>
                  <a:pt x="174830" y="2695361"/>
                </a:lnTo>
                <a:lnTo>
                  <a:pt x="235862" y="2688096"/>
                </a:lnTo>
                <a:lnTo>
                  <a:pt x="290596" y="2673754"/>
                </a:lnTo>
                <a:lnTo>
                  <a:pt x="343279" y="2649997"/>
                </a:lnTo>
                <a:lnTo>
                  <a:pt x="398156" y="2614485"/>
                </a:lnTo>
                <a:lnTo>
                  <a:pt x="459473" y="2564878"/>
                </a:lnTo>
                <a:lnTo>
                  <a:pt x="493873" y="2534058"/>
                </a:lnTo>
                <a:lnTo>
                  <a:pt x="531476" y="2498838"/>
                </a:lnTo>
                <a:lnTo>
                  <a:pt x="572811" y="2458923"/>
                </a:lnTo>
                <a:lnTo>
                  <a:pt x="618410" y="2414023"/>
                </a:lnTo>
                <a:lnTo>
                  <a:pt x="724522" y="2308096"/>
                </a:lnTo>
                <a:lnTo>
                  <a:pt x="807494" y="2217987"/>
                </a:lnTo>
                <a:lnTo>
                  <a:pt x="881553" y="2123756"/>
                </a:lnTo>
                <a:lnTo>
                  <a:pt x="947200" y="2026349"/>
                </a:lnTo>
                <a:lnTo>
                  <a:pt x="1004941" y="1926711"/>
                </a:lnTo>
                <a:lnTo>
                  <a:pt x="1055280" y="1825788"/>
                </a:lnTo>
                <a:lnTo>
                  <a:pt x="1098719" y="1724524"/>
                </a:lnTo>
                <a:lnTo>
                  <a:pt x="1135763" y="1623865"/>
                </a:lnTo>
                <a:lnTo>
                  <a:pt x="1166916" y="1524757"/>
                </a:lnTo>
                <a:lnTo>
                  <a:pt x="1192681" y="1428145"/>
                </a:lnTo>
                <a:lnTo>
                  <a:pt x="1213562" y="1334974"/>
                </a:lnTo>
                <a:lnTo>
                  <a:pt x="1230064" y="1246190"/>
                </a:lnTo>
                <a:lnTo>
                  <a:pt x="1242689" y="1162737"/>
                </a:lnTo>
                <a:lnTo>
                  <a:pt x="1251943" y="1085562"/>
                </a:lnTo>
                <a:lnTo>
                  <a:pt x="1258328" y="1015610"/>
                </a:lnTo>
                <a:lnTo>
                  <a:pt x="1262348" y="953826"/>
                </a:lnTo>
                <a:lnTo>
                  <a:pt x="1264508" y="901156"/>
                </a:lnTo>
                <a:lnTo>
                  <a:pt x="1265310" y="858544"/>
                </a:lnTo>
                <a:lnTo>
                  <a:pt x="1265260" y="826937"/>
                </a:lnTo>
                <a:lnTo>
                  <a:pt x="1264860" y="807279"/>
                </a:lnTo>
                <a:lnTo>
                  <a:pt x="1264615" y="800517"/>
                </a:lnTo>
                <a:lnTo>
                  <a:pt x="1264615" y="695424"/>
                </a:lnTo>
                <a:close/>
              </a:path>
              <a:path w="1265310" h="2698111">
                <a:moveTo>
                  <a:pt x="172854" y="0"/>
                </a:moveTo>
                <a:lnTo>
                  <a:pt x="36202" y="72"/>
                </a:lnTo>
                <a:lnTo>
                  <a:pt x="11054" y="552"/>
                </a:lnTo>
                <a:lnTo>
                  <a:pt x="0" y="695462"/>
                </a:lnTo>
                <a:lnTo>
                  <a:pt x="1264615" y="695424"/>
                </a:lnTo>
                <a:lnTo>
                  <a:pt x="1264615" y="219034"/>
                </a:lnTo>
                <a:lnTo>
                  <a:pt x="1169325" y="159669"/>
                </a:lnTo>
                <a:lnTo>
                  <a:pt x="1127240" y="134504"/>
                </a:lnTo>
                <a:lnTo>
                  <a:pt x="1087647" y="112132"/>
                </a:lnTo>
                <a:lnTo>
                  <a:pt x="1049634" y="92389"/>
                </a:lnTo>
                <a:lnTo>
                  <a:pt x="1012290" y="75110"/>
                </a:lnTo>
                <a:lnTo>
                  <a:pt x="974702" y="60132"/>
                </a:lnTo>
                <a:lnTo>
                  <a:pt x="935959" y="47290"/>
                </a:lnTo>
                <a:lnTo>
                  <a:pt x="895150" y="36419"/>
                </a:lnTo>
                <a:lnTo>
                  <a:pt x="851363" y="27355"/>
                </a:lnTo>
                <a:lnTo>
                  <a:pt x="803686" y="19934"/>
                </a:lnTo>
                <a:lnTo>
                  <a:pt x="751208" y="13992"/>
                </a:lnTo>
                <a:lnTo>
                  <a:pt x="693018" y="9364"/>
                </a:lnTo>
                <a:lnTo>
                  <a:pt x="628202" y="5887"/>
                </a:lnTo>
                <a:lnTo>
                  <a:pt x="555851" y="3395"/>
                </a:lnTo>
                <a:lnTo>
                  <a:pt x="384894" y="711"/>
                </a:lnTo>
                <a:lnTo>
                  <a:pt x="172854" y="0"/>
                </a:lnTo>
                <a:close/>
              </a:path>
            </a:pathLst>
          </a:custGeom>
          <a:solidFill>
            <a:srgbClr val="F78D33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138867" y="2749616"/>
            <a:ext cx="1591310" cy="12039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350">
              <a:lnSpc>
                <a:spcPct val="100299"/>
              </a:lnSpc>
            </a:pPr>
            <a:r>
              <a:rPr sz="1950" b="1" spc="100" dirty="0">
                <a:solidFill>
                  <a:srgbClr val="4C4D4F"/>
                </a:solidFill>
                <a:latin typeface="Trebuchet MS"/>
                <a:cs typeface="Trebuchet MS"/>
              </a:rPr>
              <a:t>G</a:t>
            </a:r>
            <a:r>
              <a:rPr sz="1950" b="1" spc="55" dirty="0">
                <a:solidFill>
                  <a:srgbClr val="4C4D4F"/>
                </a:solidFill>
                <a:latin typeface="Trebuchet MS"/>
                <a:cs typeface="Trebuchet MS"/>
              </a:rPr>
              <a:t>IVE</a:t>
            </a:r>
            <a:r>
              <a:rPr sz="1950" b="1" spc="35" dirty="0">
                <a:solidFill>
                  <a:srgbClr val="4C4D4F"/>
                </a:solidFill>
                <a:latin typeface="Trebuchet MS"/>
                <a:cs typeface="Trebuchet MS"/>
              </a:rPr>
              <a:t> </a:t>
            </a:r>
            <a:r>
              <a:rPr sz="1950" b="1" spc="15" dirty="0">
                <a:solidFill>
                  <a:srgbClr val="4C4D4F"/>
                </a:solidFill>
                <a:latin typeface="Trebuchet MS"/>
                <a:cs typeface="Trebuchet MS"/>
              </a:rPr>
              <a:t>Y</a:t>
            </a:r>
            <a:r>
              <a:rPr sz="1950" b="1" spc="210" dirty="0">
                <a:solidFill>
                  <a:srgbClr val="4C4D4F"/>
                </a:solidFill>
                <a:latin typeface="Trebuchet MS"/>
                <a:cs typeface="Trebuchet MS"/>
              </a:rPr>
              <a:t>O</a:t>
            </a:r>
            <a:r>
              <a:rPr sz="1950" b="1" spc="125" dirty="0">
                <a:solidFill>
                  <a:srgbClr val="4C4D4F"/>
                </a:solidFill>
                <a:latin typeface="Trebuchet MS"/>
                <a:cs typeface="Trebuchet MS"/>
              </a:rPr>
              <a:t>UR</a:t>
            </a:r>
            <a:r>
              <a:rPr sz="1950" b="1" spc="95" dirty="0">
                <a:solidFill>
                  <a:srgbClr val="4C4D4F"/>
                </a:solidFill>
                <a:latin typeface="Trebuchet MS"/>
                <a:cs typeface="Trebuchet MS"/>
              </a:rPr>
              <a:t> BUILDING </a:t>
            </a:r>
            <a:r>
              <a:rPr sz="1950" b="1" spc="35" dirty="0">
                <a:solidFill>
                  <a:srgbClr val="4C4D4F"/>
                </a:solidFill>
                <a:latin typeface="Trebuchet MS"/>
                <a:cs typeface="Trebuchet MS"/>
              </a:rPr>
              <a:t>THE </a:t>
            </a:r>
            <a:r>
              <a:rPr sz="1950" b="1" spc="120" dirty="0">
                <a:solidFill>
                  <a:srgbClr val="4C4D4F"/>
                </a:solidFill>
                <a:latin typeface="Trebuchet MS"/>
                <a:cs typeface="Trebuchet MS"/>
              </a:rPr>
              <a:t>BE</a:t>
            </a:r>
            <a:r>
              <a:rPr sz="1950" b="1" spc="55" dirty="0">
                <a:solidFill>
                  <a:srgbClr val="4C4D4F"/>
                </a:solidFill>
                <a:latin typeface="Trebuchet MS"/>
                <a:cs typeface="Trebuchet MS"/>
              </a:rPr>
              <a:t>S</a:t>
            </a:r>
            <a:r>
              <a:rPr sz="1950" b="1" spc="-60" dirty="0">
                <a:solidFill>
                  <a:srgbClr val="4C4D4F"/>
                </a:solidFill>
                <a:latin typeface="Trebuchet MS"/>
                <a:cs typeface="Trebuchet MS"/>
              </a:rPr>
              <a:t>T</a:t>
            </a:r>
            <a:r>
              <a:rPr sz="1950" b="1" spc="-30" dirty="0">
                <a:solidFill>
                  <a:srgbClr val="4C4D4F"/>
                </a:solidFill>
                <a:latin typeface="Trebuchet MS"/>
                <a:cs typeface="Trebuchet MS"/>
              </a:rPr>
              <a:t> </a:t>
            </a:r>
            <a:r>
              <a:rPr sz="1950" b="1" spc="100" dirty="0">
                <a:solidFill>
                  <a:srgbClr val="4C4D4F"/>
                </a:solidFill>
                <a:latin typeface="Trebuchet MS"/>
                <a:cs typeface="Trebuchet MS"/>
              </a:rPr>
              <a:t>P</a:t>
            </a:r>
            <a:r>
              <a:rPr sz="1950" b="1" spc="35" dirty="0">
                <a:solidFill>
                  <a:srgbClr val="4C4D4F"/>
                </a:solidFill>
                <a:latin typeface="Trebuchet MS"/>
                <a:cs typeface="Trebuchet MS"/>
              </a:rPr>
              <a:t>R</a:t>
            </a:r>
            <a:r>
              <a:rPr sz="1950" b="1" spc="125" dirty="0">
                <a:solidFill>
                  <a:srgbClr val="4C4D4F"/>
                </a:solidFill>
                <a:latin typeface="Trebuchet MS"/>
                <a:cs typeface="Trebuchet MS"/>
              </a:rPr>
              <a:t>O</a:t>
            </a:r>
            <a:r>
              <a:rPr sz="1950" b="1" spc="-15" dirty="0">
                <a:solidFill>
                  <a:srgbClr val="4C4D4F"/>
                </a:solidFill>
                <a:latin typeface="Trebuchet MS"/>
                <a:cs typeface="Trebuchet MS"/>
              </a:rPr>
              <a:t>T</a:t>
            </a:r>
            <a:r>
              <a:rPr sz="1950" b="1" spc="-45" dirty="0">
                <a:solidFill>
                  <a:srgbClr val="4C4D4F"/>
                </a:solidFill>
                <a:latin typeface="Trebuchet MS"/>
                <a:cs typeface="Trebuchet MS"/>
              </a:rPr>
              <a:t>E</a:t>
            </a:r>
            <a:r>
              <a:rPr sz="1950" b="1" spc="85" dirty="0">
                <a:solidFill>
                  <a:srgbClr val="4C4D4F"/>
                </a:solidFill>
                <a:latin typeface="Trebuchet MS"/>
                <a:cs typeface="Trebuchet MS"/>
              </a:rPr>
              <a:t>CTION</a:t>
            </a:r>
            <a:endParaRPr sz="195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138867" y="4174983"/>
            <a:ext cx="1537970" cy="2851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110" dirty="0">
                <a:solidFill>
                  <a:srgbClr val="FFFFFF"/>
                </a:solidFill>
                <a:latin typeface="Trebuchet MS"/>
                <a:cs typeface="Trebuchet MS"/>
              </a:rPr>
              <a:t>W</a:t>
            </a:r>
            <a:r>
              <a:rPr sz="1200" b="1" spc="35" dirty="0">
                <a:solidFill>
                  <a:srgbClr val="FFFFFF"/>
                </a:solidFill>
                <a:latin typeface="Trebuchet MS"/>
                <a:cs typeface="Trebuchet MS"/>
              </a:rPr>
              <a:t>all</a:t>
            </a:r>
            <a:r>
              <a:rPr sz="1200" b="1" spc="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200" b="1" spc="70" dirty="0">
                <a:solidFill>
                  <a:srgbClr val="FFFFFF"/>
                </a:solidFill>
                <a:latin typeface="Trebuchet MS"/>
                <a:cs typeface="Trebuchet MS"/>
              </a:rPr>
              <a:t>ein</a:t>
            </a:r>
            <a:r>
              <a:rPr sz="1200" b="1" spc="30" dirty="0">
                <a:solidFill>
                  <a:srgbClr val="FFFFFF"/>
                </a:solidFill>
                <a:latin typeface="Trebuchet MS"/>
                <a:cs typeface="Trebuchet MS"/>
              </a:rPr>
              <a:t>f</a:t>
            </a:r>
            <a:r>
              <a:rPr sz="1200" b="1" spc="10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1200" b="1" spc="1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200" b="1" spc="45" dirty="0">
                <a:solidFill>
                  <a:srgbClr val="FFFFFF"/>
                </a:solidFill>
                <a:latin typeface="Trebuchet MS"/>
                <a:cs typeface="Trebuchet MS"/>
              </a:rPr>
              <a:t>ce</a:t>
            </a:r>
            <a:r>
              <a:rPr sz="1200" b="1" spc="55" dirty="0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sz="1200" b="1" spc="6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200" b="1" spc="55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1200" b="1" spc="8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endParaRPr sz="12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500" b="1" spc="-25" dirty="0">
                <a:solidFill>
                  <a:srgbClr val="4C4D4F"/>
                </a:solidFill>
                <a:latin typeface="Trebuchet MS"/>
                <a:cs typeface="Trebuchet MS"/>
              </a:rPr>
              <a:t>T</a:t>
            </a:r>
            <a:r>
              <a:rPr sz="500" b="1" spc="15" dirty="0">
                <a:solidFill>
                  <a:srgbClr val="4C4D4F"/>
                </a:solidFill>
                <a:latin typeface="Trebuchet MS"/>
                <a:cs typeface="Trebuchet MS"/>
              </a:rPr>
              <a:t>he</a:t>
            </a:r>
            <a:r>
              <a:rPr sz="500" b="1" spc="5" dirty="0">
                <a:solidFill>
                  <a:srgbClr val="4C4D4F"/>
                </a:solidFill>
                <a:latin typeface="Trebuchet MS"/>
                <a:cs typeface="Trebuchet MS"/>
              </a:rPr>
              <a:t> </a:t>
            </a:r>
            <a:r>
              <a:rPr sz="500" b="1" spc="0" dirty="0">
                <a:solidFill>
                  <a:srgbClr val="4C4D4F"/>
                </a:solidFill>
                <a:latin typeface="Trebuchet MS"/>
                <a:cs typeface="Trebuchet MS"/>
              </a:rPr>
              <a:t>c</a:t>
            </a:r>
            <a:r>
              <a:rPr sz="500" b="1" spc="5" dirty="0">
                <a:solidFill>
                  <a:srgbClr val="4C4D4F"/>
                </a:solidFill>
                <a:latin typeface="Trebuchet MS"/>
                <a:cs typeface="Trebuchet MS"/>
              </a:rPr>
              <a:t>lear </a:t>
            </a:r>
            <a:r>
              <a:rPr sz="500" b="1" spc="0" dirty="0">
                <a:solidFill>
                  <a:srgbClr val="4C4D4F"/>
                </a:solidFill>
                <a:latin typeface="Trebuchet MS"/>
                <a:cs typeface="Trebuchet MS"/>
              </a:rPr>
              <a:t>c</a:t>
            </a:r>
            <a:r>
              <a:rPr sz="500" b="1" spc="15" dirty="0">
                <a:solidFill>
                  <a:srgbClr val="4C4D4F"/>
                </a:solidFill>
                <a:latin typeface="Trebuchet MS"/>
                <a:cs typeface="Trebuchet MS"/>
              </a:rPr>
              <a:t>hoice</a:t>
            </a:r>
            <a:r>
              <a:rPr sz="500" b="1" spc="5" dirty="0">
                <a:solidFill>
                  <a:srgbClr val="4C4D4F"/>
                </a:solidFill>
                <a:latin typeface="Trebuchet MS"/>
                <a:cs typeface="Trebuchet MS"/>
              </a:rPr>
              <a:t> </a:t>
            </a:r>
            <a:r>
              <a:rPr sz="500" b="1" spc="30" dirty="0">
                <a:solidFill>
                  <a:srgbClr val="4C4D4F"/>
                </a:solidFill>
                <a:latin typeface="Trebuchet MS"/>
                <a:cs typeface="Trebuchet MS"/>
              </a:rPr>
              <a:t>f</a:t>
            </a:r>
            <a:r>
              <a:rPr sz="500" b="1" spc="35" dirty="0">
                <a:solidFill>
                  <a:srgbClr val="4C4D4F"/>
                </a:solidFill>
                <a:latin typeface="Trebuchet MS"/>
                <a:cs typeface="Trebuchet MS"/>
              </a:rPr>
              <a:t>o</a:t>
            </a:r>
            <a:r>
              <a:rPr sz="500" b="1" spc="-5" dirty="0">
                <a:solidFill>
                  <a:srgbClr val="4C4D4F"/>
                </a:solidFill>
                <a:latin typeface="Trebuchet MS"/>
                <a:cs typeface="Trebuchet MS"/>
              </a:rPr>
              <a:t>r</a:t>
            </a:r>
            <a:r>
              <a:rPr sz="500" b="1" spc="5" dirty="0">
                <a:solidFill>
                  <a:srgbClr val="4C4D4F"/>
                </a:solidFill>
                <a:latin typeface="Trebuchet MS"/>
                <a:cs typeface="Trebuchet MS"/>
              </a:rPr>
              <a:t> well-p</a:t>
            </a:r>
            <a:r>
              <a:rPr sz="500" b="1" spc="0" dirty="0">
                <a:solidFill>
                  <a:srgbClr val="4C4D4F"/>
                </a:solidFill>
                <a:latin typeface="Trebuchet MS"/>
                <a:cs typeface="Trebuchet MS"/>
              </a:rPr>
              <a:t>r</a:t>
            </a:r>
            <a:r>
              <a:rPr sz="500" b="1" spc="30" dirty="0">
                <a:solidFill>
                  <a:srgbClr val="4C4D4F"/>
                </a:solidFill>
                <a:latin typeface="Trebuchet MS"/>
                <a:cs typeface="Trebuchet MS"/>
              </a:rPr>
              <a:t>o</a:t>
            </a:r>
            <a:r>
              <a:rPr sz="500" b="1" spc="10" dirty="0">
                <a:solidFill>
                  <a:srgbClr val="4C4D4F"/>
                </a:solidFill>
                <a:latin typeface="Trebuchet MS"/>
                <a:cs typeface="Trebuchet MS"/>
              </a:rPr>
              <a:t>te</a:t>
            </a:r>
            <a:r>
              <a:rPr sz="500" b="1" spc="25" dirty="0">
                <a:solidFill>
                  <a:srgbClr val="4C4D4F"/>
                </a:solidFill>
                <a:latin typeface="Trebuchet MS"/>
                <a:cs typeface="Trebuchet MS"/>
              </a:rPr>
              <a:t>c</a:t>
            </a:r>
            <a:r>
              <a:rPr sz="500" b="1" spc="20" dirty="0">
                <a:solidFill>
                  <a:srgbClr val="4C4D4F"/>
                </a:solidFill>
                <a:latin typeface="Trebuchet MS"/>
                <a:cs typeface="Trebuchet MS"/>
              </a:rPr>
              <a:t>ted</a:t>
            </a:r>
            <a:r>
              <a:rPr sz="500" b="1" spc="5" dirty="0">
                <a:solidFill>
                  <a:srgbClr val="4C4D4F"/>
                </a:solidFill>
                <a:latin typeface="Trebuchet MS"/>
                <a:cs typeface="Trebuchet MS"/>
              </a:rPr>
              <a:t> </a:t>
            </a:r>
            <a:r>
              <a:rPr sz="500" b="1" spc="10" dirty="0">
                <a:solidFill>
                  <a:srgbClr val="4C4D4F"/>
                </a:solidFill>
                <a:latin typeface="Trebuchet MS"/>
                <a:cs typeface="Trebuchet MS"/>
              </a:rPr>
              <a:t>buildin</a:t>
            </a:r>
            <a:r>
              <a:rPr sz="500" b="1" spc="20" dirty="0">
                <a:solidFill>
                  <a:srgbClr val="4C4D4F"/>
                </a:solidFill>
                <a:latin typeface="Trebuchet MS"/>
                <a:cs typeface="Trebuchet MS"/>
              </a:rPr>
              <a:t>g</a:t>
            </a:r>
            <a:r>
              <a:rPr sz="500" b="1" spc="45" dirty="0">
                <a:solidFill>
                  <a:srgbClr val="4C4D4F"/>
                </a:solidFill>
                <a:latin typeface="Trebuchet MS"/>
                <a:cs typeface="Trebuchet MS"/>
              </a:rPr>
              <a:t>s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138867" y="4548286"/>
            <a:ext cx="1573530" cy="2851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145" dirty="0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sz="1200" b="1" spc="105" dirty="0">
                <a:solidFill>
                  <a:srgbClr val="FFFFFF"/>
                </a:solidFill>
                <a:latin typeface="Trebuchet MS"/>
                <a:cs typeface="Trebuchet MS"/>
              </a:rPr>
              <a:t>oo</a:t>
            </a:r>
            <a:r>
              <a:rPr sz="1200" b="1" spc="70" dirty="0">
                <a:solidFill>
                  <a:srgbClr val="FFFFFF"/>
                </a:solidFill>
                <a:latin typeface="Trebuchet MS"/>
                <a:cs typeface="Trebuchet MS"/>
              </a:rPr>
              <a:t>rs</a:t>
            </a:r>
            <a:r>
              <a:rPr sz="1200" b="1" spc="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b="1" spc="7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200" b="1" spc="7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1200" b="1" spc="75" dirty="0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sz="1200" b="1" spc="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b="1" spc="75" dirty="0">
                <a:solidFill>
                  <a:srgbClr val="FFFFFF"/>
                </a:solidFill>
                <a:latin typeface="Trebuchet MS"/>
                <a:cs typeface="Trebuchet MS"/>
              </a:rPr>
              <a:t>w</a:t>
            </a:r>
            <a:r>
              <a:rPr sz="1200" b="1" spc="25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1200" b="1" spc="4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1200" b="1" spc="80" dirty="0">
                <a:solidFill>
                  <a:srgbClr val="FFFFFF"/>
                </a:solidFill>
                <a:latin typeface="Trebuchet MS"/>
                <a:cs typeface="Trebuchet MS"/>
              </a:rPr>
              <a:t>do</a:t>
            </a:r>
            <a:r>
              <a:rPr sz="1200" b="1" spc="120" dirty="0">
                <a:solidFill>
                  <a:srgbClr val="FFFFFF"/>
                </a:solidFill>
                <a:latin typeface="Trebuchet MS"/>
                <a:cs typeface="Trebuchet MS"/>
              </a:rPr>
              <a:t>w</a:t>
            </a:r>
            <a:r>
              <a:rPr sz="1200" b="1" spc="135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endParaRPr sz="12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500" b="1" spc="-25" dirty="0">
                <a:solidFill>
                  <a:srgbClr val="4C4D4F"/>
                </a:solidFill>
                <a:latin typeface="Trebuchet MS"/>
                <a:cs typeface="Trebuchet MS"/>
              </a:rPr>
              <a:t>T</a:t>
            </a:r>
            <a:r>
              <a:rPr sz="500" b="1" spc="15" dirty="0">
                <a:solidFill>
                  <a:srgbClr val="4C4D4F"/>
                </a:solidFill>
                <a:latin typeface="Trebuchet MS"/>
                <a:cs typeface="Trebuchet MS"/>
              </a:rPr>
              <a:t>he</a:t>
            </a:r>
            <a:r>
              <a:rPr sz="500" b="1" spc="5" dirty="0">
                <a:solidFill>
                  <a:srgbClr val="4C4D4F"/>
                </a:solidFill>
                <a:latin typeface="Trebuchet MS"/>
                <a:cs typeface="Trebuchet MS"/>
              </a:rPr>
              <a:t> </a:t>
            </a:r>
            <a:r>
              <a:rPr sz="500" b="1" spc="0" dirty="0">
                <a:solidFill>
                  <a:srgbClr val="4C4D4F"/>
                </a:solidFill>
                <a:latin typeface="Trebuchet MS"/>
                <a:cs typeface="Trebuchet MS"/>
              </a:rPr>
              <a:t>c</a:t>
            </a:r>
            <a:r>
              <a:rPr sz="500" b="1" spc="5" dirty="0">
                <a:solidFill>
                  <a:srgbClr val="4C4D4F"/>
                </a:solidFill>
                <a:latin typeface="Trebuchet MS"/>
                <a:cs typeface="Trebuchet MS"/>
              </a:rPr>
              <a:t>lear </a:t>
            </a:r>
            <a:r>
              <a:rPr sz="500" b="1" spc="0" dirty="0">
                <a:solidFill>
                  <a:srgbClr val="4C4D4F"/>
                </a:solidFill>
                <a:latin typeface="Trebuchet MS"/>
                <a:cs typeface="Trebuchet MS"/>
              </a:rPr>
              <a:t>c</a:t>
            </a:r>
            <a:r>
              <a:rPr sz="500" b="1" spc="15" dirty="0">
                <a:solidFill>
                  <a:srgbClr val="4C4D4F"/>
                </a:solidFill>
                <a:latin typeface="Trebuchet MS"/>
                <a:cs typeface="Trebuchet MS"/>
              </a:rPr>
              <a:t>hoice</a:t>
            </a:r>
            <a:r>
              <a:rPr sz="500" b="1" spc="5" dirty="0">
                <a:solidFill>
                  <a:srgbClr val="4C4D4F"/>
                </a:solidFill>
                <a:latin typeface="Trebuchet MS"/>
                <a:cs typeface="Trebuchet MS"/>
              </a:rPr>
              <a:t> </a:t>
            </a:r>
            <a:r>
              <a:rPr sz="500" b="1" spc="30" dirty="0">
                <a:solidFill>
                  <a:srgbClr val="4C4D4F"/>
                </a:solidFill>
                <a:latin typeface="Trebuchet MS"/>
                <a:cs typeface="Trebuchet MS"/>
              </a:rPr>
              <a:t>f</a:t>
            </a:r>
            <a:r>
              <a:rPr sz="500" b="1" spc="35" dirty="0">
                <a:solidFill>
                  <a:srgbClr val="4C4D4F"/>
                </a:solidFill>
                <a:latin typeface="Trebuchet MS"/>
                <a:cs typeface="Trebuchet MS"/>
              </a:rPr>
              <a:t>o</a:t>
            </a:r>
            <a:r>
              <a:rPr sz="500" b="1" spc="-5" dirty="0">
                <a:solidFill>
                  <a:srgbClr val="4C4D4F"/>
                </a:solidFill>
                <a:latin typeface="Trebuchet MS"/>
                <a:cs typeface="Trebuchet MS"/>
              </a:rPr>
              <a:t>r</a:t>
            </a:r>
            <a:r>
              <a:rPr sz="500" b="1" spc="5" dirty="0">
                <a:solidFill>
                  <a:srgbClr val="4C4D4F"/>
                </a:solidFill>
                <a:latin typeface="Trebuchet MS"/>
                <a:cs typeface="Trebuchet MS"/>
              </a:rPr>
              <a:t> well-p</a:t>
            </a:r>
            <a:r>
              <a:rPr sz="500" b="1" spc="0" dirty="0">
                <a:solidFill>
                  <a:srgbClr val="4C4D4F"/>
                </a:solidFill>
                <a:latin typeface="Trebuchet MS"/>
                <a:cs typeface="Trebuchet MS"/>
              </a:rPr>
              <a:t>r</a:t>
            </a:r>
            <a:r>
              <a:rPr sz="500" b="1" spc="30" dirty="0">
                <a:solidFill>
                  <a:srgbClr val="4C4D4F"/>
                </a:solidFill>
                <a:latin typeface="Trebuchet MS"/>
                <a:cs typeface="Trebuchet MS"/>
              </a:rPr>
              <a:t>o</a:t>
            </a:r>
            <a:r>
              <a:rPr sz="500" b="1" spc="10" dirty="0">
                <a:solidFill>
                  <a:srgbClr val="4C4D4F"/>
                </a:solidFill>
                <a:latin typeface="Trebuchet MS"/>
                <a:cs typeface="Trebuchet MS"/>
              </a:rPr>
              <a:t>te</a:t>
            </a:r>
            <a:r>
              <a:rPr sz="500" b="1" spc="25" dirty="0">
                <a:solidFill>
                  <a:srgbClr val="4C4D4F"/>
                </a:solidFill>
                <a:latin typeface="Trebuchet MS"/>
                <a:cs typeface="Trebuchet MS"/>
              </a:rPr>
              <a:t>c</a:t>
            </a:r>
            <a:r>
              <a:rPr sz="500" b="1" spc="20" dirty="0">
                <a:solidFill>
                  <a:srgbClr val="4C4D4F"/>
                </a:solidFill>
                <a:latin typeface="Trebuchet MS"/>
                <a:cs typeface="Trebuchet MS"/>
              </a:rPr>
              <a:t>ted</a:t>
            </a:r>
            <a:r>
              <a:rPr sz="500" b="1" spc="5" dirty="0">
                <a:solidFill>
                  <a:srgbClr val="4C4D4F"/>
                </a:solidFill>
                <a:latin typeface="Trebuchet MS"/>
                <a:cs typeface="Trebuchet MS"/>
              </a:rPr>
              <a:t> </a:t>
            </a:r>
            <a:r>
              <a:rPr sz="500" b="1" spc="10" dirty="0">
                <a:solidFill>
                  <a:srgbClr val="4C4D4F"/>
                </a:solidFill>
                <a:latin typeface="Trebuchet MS"/>
                <a:cs typeface="Trebuchet MS"/>
              </a:rPr>
              <a:t>buildin</a:t>
            </a:r>
            <a:r>
              <a:rPr sz="500" b="1" spc="20" dirty="0">
                <a:solidFill>
                  <a:srgbClr val="4C4D4F"/>
                </a:solidFill>
                <a:latin typeface="Trebuchet MS"/>
                <a:cs typeface="Trebuchet MS"/>
              </a:rPr>
              <a:t>g</a:t>
            </a:r>
            <a:r>
              <a:rPr sz="500" b="1" spc="45" dirty="0">
                <a:solidFill>
                  <a:srgbClr val="4C4D4F"/>
                </a:solidFill>
                <a:latin typeface="Trebuchet MS"/>
                <a:cs typeface="Trebuchet MS"/>
              </a:rPr>
              <a:t>s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138867" y="4914289"/>
            <a:ext cx="1469390" cy="2908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120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1200" b="1" spc="4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200" b="1" spc="3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200" b="1" spc="6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200" b="1" spc="4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200" b="1" spc="8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200" b="1" spc="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b="1" spc="60" dirty="0">
                <a:solidFill>
                  <a:srgbClr val="FFFFFF"/>
                </a:solidFill>
                <a:latin typeface="Trebuchet MS"/>
                <a:cs typeface="Trebuchet MS"/>
              </a:rPr>
              <a:t>furni</a:t>
            </a:r>
            <a:r>
              <a:rPr sz="1200" b="1" spc="65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200" b="1" spc="40" dirty="0">
                <a:solidFill>
                  <a:srgbClr val="FFFFFF"/>
                </a:solidFill>
                <a:latin typeface="Trebuchet MS"/>
                <a:cs typeface="Trebuchet MS"/>
              </a:rPr>
              <a:t>u</a:t>
            </a:r>
            <a:r>
              <a:rPr sz="1200" b="1" spc="1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200" b="1" spc="6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endParaRPr sz="12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500" b="1" spc="-25" dirty="0">
                <a:solidFill>
                  <a:srgbClr val="4C4D4F"/>
                </a:solidFill>
                <a:latin typeface="Trebuchet MS"/>
                <a:cs typeface="Trebuchet MS"/>
              </a:rPr>
              <a:t>T</a:t>
            </a:r>
            <a:r>
              <a:rPr sz="500" b="1" spc="15" dirty="0">
                <a:solidFill>
                  <a:srgbClr val="4C4D4F"/>
                </a:solidFill>
                <a:latin typeface="Trebuchet MS"/>
                <a:cs typeface="Trebuchet MS"/>
              </a:rPr>
              <a:t>he</a:t>
            </a:r>
            <a:r>
              <a:rPr sz="500" b="1" spc="5" dirty="0">
                <a:solidFill>
                  <a:srgbClr val="4C4D4F"/>
                </a:solidFill>
                <a:latin typeface="Trebuchet MS"/>
                <a:cs typeface="Trebuchet MS"/>
              </a:rPr>
              <a:t> </a:t>
            </a:r>
            <a:r>
              <a:rPr sz="500" b="1" spc="0" dirty="0">
                <a:solidFill>
                  <a:srgbClr val="4C4D4F"/>
                </a:solidFill>
                <a:latin typeface="Trebuchet MS"/>
                <a:cs typeface="Trebuchet MS"/>
              </a:rPr>
              <a:t>c</a:t>
            </a:r>
            <a:r>
              <a:rPr sz="500" b="1" spc="5" dirty="0">
                <a:solidFill>
                  <a:srgbClr val="4C4D4F"/>
                </a:solidFill>
                <a:latin typeface="Trebuchet MS"/>
                <a:cs typeface="Trebuchet MS"/>
              </a:rPr>
              <a:t>lear </a:t>
            </a:r>
            <a:r>
              <a:rPr sz="500" b="1" spc="0" dirty="0">
                <a:solidFill>
                  <a:srgbClr val="4C4D4F"/>
                </a:solidFill>
                <a:latin typeface="Trebuchet MS"/>
                <a:cs typeface="Trebuchet MS"/>
              </a:rPr>
              <a:t>c</a:t>
            </a:r>
            <a:r>
              <a:rPr sz="500" b="1" spc="15" dirty="0">
                <a:solidFill>
                  <a:srgbClr val="4C4D4F"/>
                </a:solidFill>
                <a:latin typeface="Trebuchet MS"/>
                <a:cs typeface="Trebuchet MS"/>
              </a:rPr>
              <a:t>hoice</a:t>
            </a:r>
            <a:r>
              <a:rPr sz="500" b="1" spc="5" dirty="0">
                <a:solidFill>
                  <a:srgbClr val="4C4D4F"/>
                </a:solidFill>
                <a:latin typeface="Trebuchet MS"/>
                <a:cs typeface="Trebuchet MS"/>
              </a:rPr>
              <a:t> </a:t>
            </a:r>
            <a:r>
              <a:rPr sz="500" b="1" spc="30" dirty="0">
                <a:solidFill>
                  <a:srgbClr val="4C4D4F"/>
                </a:solidFill>
                <a:latin typeface="Trebuchet MS"/>
                <a:cs typeface="Trebuchet MS"/>
              </a:rPr>
              <a:t>f</a:t>
            </a:r>
            <a:r>
              <a:rPr sz="500" b="1" spc="35" dirty="0">
                <a:solidFill>
                  <a:srgbClr val="4C4D4F"/>
                </a:solidFill>
                <a:latin typeface="Trebuchet MS"/>
                <a:cs typeface="Trebuchet MS"/>
              </a:rPr>
              <a:t>o</a:t>
            </a:r>
            <a:r>
              <a:rPr sz="500" b="1" spc="-5" dirty="0">
                <a:solidFill>
                  <a:srgbClr val="4C4D4F"/>
                </a:solidFill>
                <a:latin typeface="Trebuchet MS"/>
                <a:cs typeface="Trebuchet MS"/>
              </a:rPr>
              <a:t>r</a:t>
            </a:r>
            <a:r>
              <a:rPr sz="500" b="1" spc="5" dirty="0">
                <a:solidFill>
                  <a:srgbClr val="4C4D4F"/>
                </a:solidFill>
                <a:latin typeface="Trebuchet MS"/>
                <a:cs typeface="Trebuchet MS"/>
              </a:rPr>
              <a:t> well-p</a:t>
            </a:r>
            <a:r>
              <a:rPr sz="500" b="1" spc="0" dirty="0">
                <a:solidFill>
                  <a:srgbClr val="4C4D4F"/>
                </a:solidFill>
                <a:latin typeface="Trebuchet MS"/>
                <a:cs typeface="Trebuchet MS"/>
              </a:rPr>
              <a:t>r</a:t>
            </a:r>
            <a:r>
              <a:rPr sz="500" b="1" spc="30" dirty="0">
                <a:solidFill>
                  <a:srgbClr val="4C4D4F"/>
                </a:solidFill>
                <a:latin typeface="Trebuchet MS"/>
                <a:cs typeface="Trebuchet MS"/>
              </a:rPr>
              <a:t>o</a:t>
            </a:r>
            <a:r>
              <a:rPr sz="500" b="1" spc="10" dirty="0">
                <a:solidFill>
                  <a:srgbClr val="4C4D4F"/>
                </a:solidFill>
                <a:latin typeface="Trebuchet MS"/>
                <a:cs typeface="Trebuchet MS"/>
              </a:rPr>
              <a:t>te</a:t>
            </a:r>
            <a:r>
              <a:rPr sz="500" b="1" spc="25" dirty="0">
                <a:solidFill>
                  <a:srgbClr val="4C4D4F"/>
                </a:solidFill>
                <a:latin typeface="Trebuchet MS"/>
                <a:cs typeface="Trebuchet MS"/>
              </a:rPr>
              <a:t>c</a:t>
            </a:r>
            <a:r>
              <a:rPr sz="500" b="1" spc="20" dirty="0">
                <a:solidFill>
                  <a:srgbClr val="4C4D4F"/>
                </a:solidFill>
                <a:latin typeface="Trebuchet MS"/>
                <a:cs typeface="Trebuchet MS"/>
              </a:rPr>
              <a:t>ted</a:t>
            </a:r>
            <a:r>
              <a:rPr sz="500" b="1" spc="5" dirty="0">
                <a:solidFill>
                  <a:srgbClr val="4C4D4F"/>
                </a:solidFill>
                <a:latin typeface="Trebuchet MS"/>
                <a:cs typeface="Trebuchet MS"/>
              </a:rPr>
              <a:t> </a:t>
            </a:r>
            <a:r>
              <a:rPr sz="500" b="1" spc="25" dirty="0">
                <a:solidFill>
                  <a:srgbClr val="4C4D4F"/>
                </a:solidFill>
                <a:latin typeface="Trebuchet MS"/>
                <a:cs typeface="Trebuchet MS"/>
              </a:rPr>
              <a:t>solutions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138867" y="5280226"/>
            <a:ext cx="1458595" cy="2946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110" dirty="0">
                <a:solidFill>
                  <a:srgbClr val="FFFFFF"/>
                </a:solidFill>
                <a:latin typeface="Trebuchet MS"/>
                <a:cs typeface="Trebuchet MS"/>
              </a:rPr>
              <a:t>W</a:t>
            </a:r>
            <a:r>
              <a:rPr sz="1200" b="1" spc="35" dirty="0">
                <a:solidFill>
                  <a:srgbClr val="FFFFFF"/>
                </a:solidFill>
                <a:latin typeface="Trebuchet MS"/>
                <a:cs typeface="Trebuchet MS"/>
              </a:rPr>
              <a:t>all</a:t>
            </a:r>
            <a:r>
              <a:rPr sz="1200" b="1" spc="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b="1" spc="40" dirty="0">
                <a:solidFill>
                  <a:srgbClr val="FFFFFF"/>
                </a:solidFill>
                <a:latin typeface="Trebuchet MS"/>
                <a:cs typeface="Trebuchet MS"/>
              </a:rPr>
              <a:t>cover</a:t>
            </a:r>
            <a:endParaRPr sz="12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sz="500" b="1" spc="-25" dirty="0">
                <a:solidFill>
                  <a:srgbClr val="4C4D4F"/>
                </a:solidFill>
                <a:latin typeface="Trebuchet MS"/>
                <a:cs typeface="Trebuchet MS"/>
              </a:rPr>
              <a:t>T</a:t>
            </a:r>
            <a:r>
              <a:rPr sz="500" b="1" spc="15" dirty="0">
                <a:solidFill>
                  <a:srgbClr val="4C4D4F"/>
                </a:solidFill>
                <a:latin typeface="Trebuchet MS"/>
                <a:cs typeface="Trebuchet MS"/>
              </a:rPr>
              <a:t>he</a:t>
            </a:r>
            <a:r>
              <a:rPr sz="500" b="1" spc="5" dirty="0">
                <a:solidFill>
                  <a:srgbClr val="4C4D4F"/>
                </a:solidFill>
                <a:latin typeface="Trebuchet MS"/>
                <a:cs typeface="Trebuchet MS"/>
              </a:rPr>
              <a:t> </a:t>
            </a:r>
            <a:r>
              <a:rPr sz="500" b="1" spc="0" dirty="0">
                <a:solidFill>
                  <a:srgbClr val="4C4D4F"/>
                </a:solidFill>
                <a:latin typeface="Trebuchet MS"/>
                <a:cs typeface="Trebuchet MS"/>
              </a:rPr>
              <a:t>c</a:t>
            </a:r>
            <a:r>
              <a:rPr sz="500" b="1" spc="5" dirty="0">
                <a:solidFill>
                  <a:srgbClr val="4C4D4F"/>
                </a:solidFill>
                <a:latin typeface="Trebuchet MS"/>
                <a:cs typeface="Trebuchet MS"/>
              </a:rPr>
              <a:t>lear </a:t>
            </a:r>
            <a:r>
              <a:rPr sz="500" b="1" spc="0" dirty="0">
                <a:solidFill>
                  <a:srgbClr val="4C4D4F"/>
                </a:solidFill>
                <a:latin typeface="Trebuchet MS"/>
                <a:cs typeface="Trebuchet MS"/>
              </a:rPr>
              <a:t>c</a:t>
            </a:r>
            <a:r>
              <a:rPr sz="500" b="1" spc="15" dirty="0">
                <a:solidFill>
                  <a:srgbClr val="4C4D4F"/>
                </a:solidFill>
                <a:latin typeface="Trebuchet MS"/>
                <a:cs typeface="Trebuchet MS"/>
              </a:rPr>
              <a:t>hoice</a:t>
            </a:r>
            <a:r>
              <a:rPr sz="500" b="1" spc="5" dirty="0">
                <a:solidFill>
                  <a:srgbClr val="4C4D4F"/>
                </a:solidFill>
                <a:latin typeface="Trebuchet MS"/>
                <a:cs typeface="Trebuchet MS"/>
              </a:rPr>
              <a:t> </a:t>
            </a:r>
            <a:r>
              <a:rPr sz="500" b="1" spc="30" dirty="0">
                <a:solidFill>
                  <a:srgbClr val="4C4D4F"/>
                </a:solidFill>
                <a:latin typeface="Trebuchet MS"/>
                <a:cs typeface="Trebuchet MS"/>
              </a:rPr>
              <a:t>f</a:t>
            </a:r>
            <a:r>
              <a:rPr sz="500" b="1" spc="35" dirty="0">
                <a:solidFill>
                  <a:srgbClr val="4C4D4F"/>
                </a:solidFill>
                <a:latin typeface="Trebuchet MS"/>
                <a:cs typeface="Trebuchet MS"/>
              </a:rPr>
              <a:t>o</a:t>
            </a:r>
            <a:r>
              <a:rPr sz="500" b="1" spc="-5" dirty="0">
                <a:solidFill>
                  <a:srgbClr val="4C4D4F"/>
                </a:solidFill>
                <a:latin typeface="Trebuchet MS"/>
                <a:cs typeface="Trebuchet MS"/>
              </a:rPr>
              <a:t>r</a:t>
            </a:r>
            <a:r>
              <a:rPr sz="500" b="1" spc="5" dirty="0">
                <a:solidFill>
                  <a:srgbClr val="4C4D4F"/>
                </a:solidFill>
                <a:latin typeface="Trebuchet MS"/>
                <a:cs typeface="Trebuchet MS"/>
              </a:rPr>
              <a:t> well-p</a:t>
            </a:r>
            <a:r>
              <a:rPr sz="500" b="1" spc="0" dirty="0">
                <a:solidFill>
                  <a:srgbClr val="4C4D4F"/>
                </a:solidFill>
                <a:latin typeface="Trebuchet MS"/>
                <a:cs typeface="Trebuchet MS"/>
              </a:rPr>
              <a:t>r</a:t>
            </a:r>
            <a:r>
              <a:rPr sz="500" b="1" spc="30" dirty="0">
                <a:solidFill>
                  <a:srgbClr val="4C4D4F"/>
                </a:solidFill>
                <a:latin typeface="Trebuchet MS"/>
                <a:cs typeface="Trebuchet MS"/>
              </a:rPr>
              <a:t>o</a:t>
            </a:r>
            <a:r>
              <a:rPr sz="500" b="1" spc="10" dirty="0">
                <a:solidFill>
                  <a:srgbClr val="4C4D4F"/>
                </a:solidFill>
                <a:latin typeface="Trebuchet MS"/>
                <a:cs typeface="Trebuchet MS"/>
              </a:rPr>
              <a:t>te</a:t>
            </a:r>
            <a:r>
              <a:rPr sz="500" b="1" spc="25" dirty="0">
                <a:solidFill>
                  <a:srgbClr val="4C4D4F"/>
                </a:solidFill>
                <a:latin typeface="Trebuchet MS"/>
                <a:cs typeface="Trebuchet MS"/>
              </a:rPr>
              <a:t>c</a:t>
            </a:r>
            <a:r>
              <a:rPr sz="500" b="1" spc="20" dirty="0">
                <a:solidFill>
                  <a:srgbClr val="4C4D4F"/>
                </a:solidFill>
                <a:latin typeface="Trebuchet MS"/>
                <a:cs typeface="Trebuchet MS"/>
              </a:rPr>
              <a:t>ted</a:t>
            </a:r>
            <a:r>
              <a:rPr sz="500" b="1" spc="5" dirty="0">
                <a:solidFill>
                  <a:srgbClr val="4C4D4F"/>
                </a:solidFill>
                <a:latin typeface="Trebuchet MS"/>
                <a:cs typeface="Trebuchet MS"/>
              </a:rPr>
              <a:t> </a:t>
            </a:r>
            <a:r>
              <a:rPr sz="500" b="1" spc="10" dirty="0">
                <a:solidFill>
                  <a:srgbClr val="4C4D4F"/>
                </a:solidFill>
                <a:latin typeface="Trebuchet MS"/>
                <a:cs typeface="Trebuchet MS"/>
              </a:rPr>
              <a:t>buildin</a:t>
            </a:r>
            <a:r>
              <a:rPr sz="500" b="1" spc="20" dirty="0">
                <a:solidFill>
                  <a:srgbClr val="4C4D4F"/>
                </a:solidFill>
                <a:latin typeface="Trebuchet MS"/>
                <a:cs typeface="Trebuchet MS"/>
              </a:rPr>
              <a:t>g</a:t>
            </a:r>
            <a:r>
              <a:rPr sz="500" b="1" spc="45" dirty="0">
                <a:solidFill>
                  <a:srgbClr val="4C4D4F"/>
                </a:solidFill>
                <a:latin typeface="Trebuchet MS"/>
                <a:cs typeface="Trebuchet MS"/>
              </a:rPr>
              <a:t>s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912908" y="1605495"/>
            <a:ext cx="2386545" cy="916432"/>
          </a:xfrm>
          <a:custGeom>
            <a:avLst/>
            <a:gdLst/>
            <a:ahLst/>
            <a:cxnLst/>
            <a:rect l="l" t="t" r="r" b="b"/>
            <a:pathLst>
              <a:path w="2386545" h="916432">
                <a:moveTo>
                  <a:pt x="0" y="916432"/>
                </a:moveTo>
                <a:lnTo>
                  <a:pt x="2386545" y="916432"/>
                </a:lnTo>
                <a:lnTo>
                  <a:pt x="2386545" y="0"/>
                </a:lnTo>
                <a:lnTo>
                  <a:pt x="0" y="0"/>
                </a:lnTo>
                <a:lnTo>
                  <a:pt x="0" y="916432"/>
                </a:lnTo>
                <a:close/>
              </a:path>
            </a:pathLst>
          </a:custGeom>
          <a:solidFill>
            <a:srgbClr val="4C4D4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845829" y="1920925"/>
            <a:ext cx="1221290" cy="43557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899598" y="6664896"/>
            <a:ext cx="2417953" cy="203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85999" y="6139539"/>
            <a:ext cx="2844660" cy="731494"/>
          </a:xfrm>
          <a:custGeom>
            <a:avLst/>
            <a:gdLst/>
            <a:ahLst/>
            <a:cxnLst/>
            <a:rect l="l" t="t" r="r" b="b"/>
            <a:pathLst>
              <a:path w="2844660" h="731494">
                <a:moveTo>
                  <a:pt x="2296045" y="0"/>
                </a:moveTo>
                <a:lnTo>
                  <a:pt x="0" y="0"/>
                </a:lnTo>
                <a:lnTo>
                  <a:pt x="548614" y="731494"/>
                </a:lnTo>
                <a:lnTo>
                  <a:pt x="2844660" y="731494"/>
                </a:lnTo>
                <a:lnTo>
                  <a:pt x="229604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089799" y="1605483"/>
            <a:ext cx="2386545" cy="916432"/>
          </a:xfrm>
          <a:custGeom>
            <a:avLst/>
            <a:gdLst/>
            <a:ahLst/>
            <a:cxnLst/>
            <a:rect l="l" t="t" r="r" b="b"/>
            <a:pathLst>
              <a:path w="2386545" h="916432">
                <a:moveTo>
                  <a:pt x="0" y="916432"/>
                </a:moveTo>
                <a:lnTo>
                  <a:pt x="2386545" y="916432"/>
                </a:lnTo>
                <a:lnTo>
                  <a:pt x="2386545" y="0"/>
                </a:lnTo>
                <a:lnTo>
                  <a:pt x="0" y="0"/>
                </a:lnTo>
                <a:lnTo>
                  <a:pt x="0" y="91643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089799" y="2515946"/>
            <a:ext cx="0" cy="4077423"/>
          </a:xfrm>
          <a:custGeom>
            <a:avLst/>
            <a:gdLst/>
            <a:ahLst/>
            <a:cxnLst/>
            <a:rect l="l" t="t" r="r" b="b"/>
            <a:pathLst>
              <a:path h="4077423">
                <a:moveTo>
                  <a:pt x="0" y="4077423"/>
                </a:moveTo>
                <a:lnTo>
                  <a:pt x="0" y="0"/>
                </a:lnTo>
                <a:lnTo>
                  <a:pt x="0" y="4077423"/>
                </a:lnTo>
                <a:close/>
              </a:path>
            </a:pathLst>
          </a:custGeom>
          <a:solidFill>
            <a:srgbClr val="4C4D4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089799" y="2518333"/>
            <a:ext cx="2386545" cy="4265955"/>
          </a:xfrm>
          <a:custGeom>
            <a:avLst/>
            <a:gdLst/>
            <a:ahLst/>
            <a:cxnLst/>
            <a:rect l="l" t="t" r="r" b="b"/>
            <a:pathLst>
              <a:path w="2386545" h="4265955">
                <a:moveTo>
                  <a:pt x="0" y="4265955"/>
                </a:moveTo>
                <a:lnTo>
                  <a:pt x="2386545" y="4265955"/>
                </a:lnTo>
                <a:lnTo>
                  <a:pt x="2386545" y="0"/>
                </a:lnTo>
                <a:lnTo>
                  <a:pt x="0" y="0"/>
                </a:lnTo>
                <a:lnTo>
                  <a:pt x="0" y="4265955"/>
                </a:lnTo>
                <a:close/>
              </a:path>
            </a:pathLst>
          </a:custGeom>
          <a:solidFill>
            <a:srgbClr val="4C4D4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089795" y="3685780"/>
            <a:ext cx="1265310" cy="2698111"/>
          </a:xfrm>
          <a:custGeom>
            <a:avLst/>
            <a:gdLst/>
            <a:ahLst/>
            <a:cxnLst/>
            <a:rect l="l" t="t" r="r" b="b"/>
            <a:pathLst>
              <a:path w="1265310" h="2698111">
                <a:moveTo>
                  <a:pt x="1264615" y="695424"/>
                </a:moveTo>
                <a:lnTo>
                  <a:pt x="14262" y="695424"/>
                </a:lnTo>
                <a:lnTo>
                  <a:pt x="70364" y="696130"/>
                </a:lnTo>
                <a:lnTo>
                  <a:pt x="123064" y="698151"/>
                </a:lnTo>
                <a:lnTo>
                  <a:pt x="172418" y="701340"/>
                </a:lnTo>
                <a:lnTo>
                  <a:pt x="218483" y="705552"/>
                </a:lnTo>
                <a:lnTo>
                  <a:pt x="261316" y="710640"/>
                </a:lnTo>
                <a:lnTo>
                  <a:pt x="300975" y="716459"/>
                </a:lnTo>
                <a:lnTo>
                  <a:pt x="370992" y="729703"/>
                </a:lnTo>
                <a:lnTo>
                  <a:pt x="428991" y="744116"/>
                </a:lnTo>
                <a:lnTo>
                  <a:pt x="475426" y="758529"/>
                </a:lnTo>
                <a:lnTo>
                  <a:pt x="524388" y="777592"/>
                </a:lnTo>
                <a:lnTo>
                  <a:pt x="554608" y="792808"/>
                </a:lnTo>
                <a:lnTo>
                  <a:pt x="554608" y="1051316"/>
                </a:lnTo>
                <a:lnTo>
                  <a:pt x="557362" y="1109859"/>
                </a:lnTo>
                <a:lnTo>
                  <a:pt x="559642" y="1162750"/>
                </a:lnTo>
                <a:lnTo>
                  <a:pt x="561269" y="1210493"/>
                </a:lnTo>
                <a:lnTo>
                  <a:pt x="562064" y="1253591"/>
                </a:lnTo>
                <a:lnTo>
                  <a:pt x="561845" y="1292546"/>
                </a:lnTo>
                <a:lnTo>
                  <a:pt x="557647" y="1360039"/>
                </a:lnTo>
                <a:lnTo>
                  <a:pt x="547235" y="1416993"/>
                </a:lnTo>
                <a:lnTo>
                  <a:pt x="529170" y="1467430"/>
                </a:lnTo>
                <a:lnTo>
                  <a:pt x="502011" y="1515371"/>
                </a:lnTo>
                <a:lnTo>
                  <a:pt x="464317" y="1564838"/>
                </a:lnTo>
                <a:lnTo>
                  <a:pt x="414648" y="1619852"/>
                </a:lnTo>
                <a:lnTo>
                  <a:pt x="384873" y="1650696"/>
                </a:lnTo>
                <a:lnTo>
                  <a:pt x="314540" y="1721571"/>
                </a:lnTo>
                <a:lnTo>
                  <a:pt x="264101" y="1768193"/>
                </a:lnTo>
                <a:lnTo>
                  <a:pt x="216201" y="1805603"/>
                </a:lnTo>
                <a:lnTo>
                  <a:pt x="171471" y="1834816"/>
                </a:lnTo>
                <a:lnTo>
                  <a:pt x="130540" y="1856846"/>
                </a:lnTo>
                <a:lnTo>
                  <a:pt x="94038" y="1872706"/>
                </a:lnTo>
                <a:lnTo>
                  <a:pt x="48967" y="1887145"/>
                </a:lnTo>
                <a:lnTo>
                  <a:pt x="10250" y="1894265"/>
                </a:lnTo>
                <a:lnTo>
                  <a:pt x="0" y="1894939"/>
                </a:lnTo>
                <a:lnTo>
                  <a:pt x="0" y="2697020"/>
                </a:lnTo>
                <a:lnTo>
                  <a:pt x="10591" y="2697884"/>
                </a:lnTo>
                <a:lnTo>
                  <a:pt x="16890" y="2698024"/>
                </a:lnTo>
                <a:lnTo>
                  <a:pt x="62187" y="2698111"/>
                </a:lnTo>
                <a:lnTo>
                  <a:pt x="103255" y="2697891"/>
                </a:lnTo>
                <a:lnTo>
                  <a:pt x="174830" y="2695361"/>
                </a:lnTo>
                <a:lnTo>
                  <a:pt x="235862" y="2688096"/>
                </a:lnTo>
                <a:lnTo>
                  <a:pt x="290596" y="2673754"/>
                </a:lnTo>
                <a:lnTo>
                  <a:pt x="343279" y="2649997"/>
                </a:lnTo>
                <a:lnTo>
                  <a:pt x="398156" y="2614485"/>
                </a:lnTo>
                <a:lnTo>
                  <a:pt x="459473" y="2564878"/>
                </a:lnTo>
                <a:lnTo>
                  <a:pt x="493873" y="2534058"/>
                </a:lnTo>
                <a:lnTo>
                  <a:pt x="531476" y="2498838"/>
                </a:lnTo>
                <a:lnTo>
                  <a:pt x="572811" y="2458923"/>
                </a:lnTo>
                <a:lnTo>
                  <a:pt x="618410" y="2414023"/>
                </a:lnTo>
                <a:lnTo>
                  <a:pt x="724522" y="2308096"/>
                </a:lnTo>
                <a:lnTo>
                  <a:pt x="807494" y="2217987"/>
                </a:lnTo>
                <a:lnTo>
                  <a:pt x="881553" y="2123756"/>
                </a:lnTo>
                <a:lnTo>
                  <a:pt x="947200" y="2026349"/>
                </a:lnTo>
                <a:lnTo>
                  <a:pt x="1004941" y="1926711"/>
                </a:lnTo>
                <a:lnTo>
                  <a:pt x="1055280" y="1825788"/>
                </a:lnTo>
                <a:lnTo>
                  <a:pt x="1098719" y="1724524"/>
                </a:lnTo>
                <a:lnTo>
                  <a:pt x="1135763" y="1623865"/>
                </a:lnTo>
                <a:lnTo>
                  <a:pt x="1166916" y="1524757"/>
                </a:lnTo>
                <a:lnTo>
                  <a:pt x="1192681" y="1428145"/>
                </a:lnTo>
                <a:lnTo>
                  <a:pt x="1213562" y="1334974"/>
                </a:lnTo>
                <a:lnTo>
                  <a:pt x="1230064" y="1246190"/>
                </a:lnTo>
                <a:lnTo>
                  <a:pt x="1242689" y="1162737"/>
                </a:lnTo>
                <a:lnTo>
                  <a:pt x="1251943" y="1085562"/>
                </a:lnTo>
                <a:lnTo>
                  <a:pt x="1258328" y="1015610"/>
                </a:lnTo>
                <a:lnTo>
                  <a:pt x="1262348" y="953826"/>
                </a:lnTo>
                <a:lnTo>
                  <a:pt x="1264508" y="901156"/>
                </a:lnTo>
                <a:lnTo>
                  <a:pt x="1265310" y="858544"/>
                </a:lnTo>
                <a:lnTo>
                  <a:pt x="1265260" y="826937"/>
                </a:lnTo>
                <a:lnTo>
                  <a:pt x="1264860" y="807279"/>
                </a:lnTo>
                <a:lnTo>
                  <a:pt x="1264615" y="800517"/>
                </a:lnTo>
                <a:lnTo>
                  <a:pt x="1264615" y="695424"/>
                </a:lnTo>
                <a:close/>
              </a:path>
              <a:path w="1265310" h="2698111">
                <a:moveTo>
                  <a:pt x="172854" y="0"/>
                </a:moveTo>
                <a:lnTo>
                  <a:pt x="36202" y="72"/>
                </a:lnTo>
                <a:lnTo>
                  <a:pt x="11054" y="552"/>
                </a:lnTo>
                <a:lnTo>
                  <a:pt x="0" y="695462"/>
                </a:lnTo>
                <a:lnTo>
                  <a:pt x="1264615" y="695424"/>
                </a:lnTo>
                <a:lnTo>
                  <a:pt x="1264615" y="219034"/>
                </a:lnTo>
                <a:lnTo>
                  <a:pt x="1169325" y="159669"/>
                </a:lnTo>
                <a:lnTo>
                  <a:pt x="1127240" y="134504"/>
                </a:lnTo>
                <a:lnTo>
                  <a:pt x="1087647" y="112132"/>
                </a:lnTo>
                <a:lnTo>
                  <a:pt x="1049634" y="92389"/>
                </a:lnTo>
                <a:lnTo>
                  <a:pt x="1012290" y="75110"/>
                </a:lnTo>
                <a:lnTo>
                  <a:pt x="974702" y="60132"/>
                </a:lnTo>
                <a:lnTo>
                  <a:pt x="935959" y="47290"/>
                </a:lnTo>
                <a:lnTo>
                  <a:pt x="895150" y="36419"/>
                </a:lnTo>
                <a:lnTo>
                  <a:pt x="851363" y="27355"/>
                </a:lnTo>
                <a:lnTo>
                  <a:pt x="803686" y="19934"/>
                </a:lnTo>
                <a:lnTo>
                  <a:pt x="751208" y="13992"/>
                </a:lnTo>
                <a:lnTo>
                  <a:pt x="693018" y="9364"/>
                </a:lnTo>
                <a:lnTo>
                  <a:pt x="628202" y="5887"/>
                </a:lnTo>
                <a:lnTo>
                  <a:pt x="555851" y="3395"/>
                </a:lnTo>
                <a:lnTo>
                  <a:pt x="384894" y="711"/>
                </a:lnTo>
                <a:lnTo>
                  <a:pt x="172854" y="0"/>
                </a:lnTo>
                <a:close/>
              </a:path>
            </a:pathLst>
          </a:custGeom>
          <a:solidFill>
            <a:srgbClr val="606163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022711" y="1920924"/>
            <a:ext cx="1221289" cy="43557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1315749" y="4174982"/>
            <a:ext cx="1537970" cy="2851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110" dirty="0">
                <a:solidFill>
                  <a:srgbClr val="FFFFFF"/>
                </a:solidFill>
                <a:latin typeface="Trebuchet MS"/>
                <a:cs typeface="Trebuchet MS"/>
              </a:rPr>
              <a:t>W</a:t>
            </a:r>
            <a:r>
              <a:rPr sz="1200" b="1" spc="35" dirty="0">
                <a:solidFill>
                  <a:srgbClr val="FFFFFF"/>
                </a:solidFill>
                <a:latin typeface="Trebuchet MS"/>
                <a:cs typeface="Trebuchet MS"/>
              </a:rPr>
              <a:t>all</a:t>
            </a:r>
            <a:r>
              <a:rPr sz="1200" b="1" spc="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200" b="1" spc="70" dirty="0">
                <a:solidFill>
                  <a:srgbClr val="FFFFFF"/>
                </a:solidFill>
                <a:latin typeface="Trebuchet MS"/>
                <a:cs typeface="Trebuchet MS"/>
              </a:rPr>
              <a:t>ein</a:t>
            </a:r>
            <a:r>
              <a:rPr sz="1200" b="1" spc="30" dirty="0">
                <a:solidFill>
                  <a:srgbClr val="FFFFFF"/>
                </a:solidFill>
                <a:latin typeface="Trebuchet MS"/>
                <a:cs typeface="Trebuchet MS"/>
              </a:rPr>
              <a:t>f</a:t>
            </a:r>
            <a:r>
              <a:rPr sz="1200" b="1" spc="10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1200" b="1" spc="1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200" b="1" spc="45" dirty="0">
                <a:solidFill>
                  <a:srgbClr val="FFFFFF"/>
                </a:solidFill>
                <a:latin typeface="Trebuchet MS"/>
                <a:cs typeface="Trebuchet MS"/>
              </a:rPr>
              <a:t>ce</a:t>
            </a:r>
            <a:r>
              <a:rPr sz="1200" b="1" spc="55" dirty="0">
                <a:solidFill>
                  <a:srgbClr val="FFFFFF"/>
                </a:solidFill>
                <a:latin typeface="Trebuchet MS"/>
                <a:cs typeface="Trebuchet MS"/>
              </a:rPr>
              <a:t>m</a:t>
            </a:r>
            <a:r>
              <a:rPr sz="1200" b="1" spc="6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200" b="1" spc="55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1200" b="1" spc="8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endParaRPr sz="12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500" b="1" spc="-25" dirty="0">
                <a:solidFill>
                  <a:srgbClr val="F5821F"/>
                </a:solidFill>
                <a:latin typeface="Trebuchet MS"/>
                <a:cs typeface="Trebuchet MS"/>
              </a:rPr>
              <a:t>T</a:t>
            </a:r>
            <a:r>
              <a:rPr sz="500" b="1" spc="15" dirty="0">
                <a:solidFill>
                  <a:srgbClr val="F5821F"/>
                </a:solidFill>
                <a:latin typeface="Trebuchet MS"/>
                <a:cs typeface="Trebuchet MS"/>
              </a:rPr>
              <a:t>he</a:t>
            </a:r>
            <a:r>
              <a:rPr sz="500" b="1" spc="5" dirty="0">
                <a:solidFill>
                  <a:srgbClr val="F5821F"/>
                </a:solidFill>
                <a:latin typeface="Trebuchet MS"/>
                <a:cs typeface="Trebuchet MS"/>
              </a:rPr>
              <a:t> </a:t>
            </a:r>
            <a:r>
              <a:rPr sz="500" b="1" spc="0" dirty="0">
                <a:solidFill>
                  <a:srgbClr val="F5821F"/>
                </a:solidFill>
                <a:latin typeface="Trebuchet MS"/>
                <a:cs typeface="Trebuchet MS"/>
              </a:rPr>
              <a:t>c</a:t>
            </a:r>
            <a:r>
              <a:rPr sz="500" b="1" spc="5" dirty="0">
                <a:solidFill>
                  <a:srgbClr val="F5821F"/>
                </a:solidFill>
                <a:latin typeface="Trebuchet MS"/>
                <a:cs typeface="Trebuchet MS"/>
              </a:rPr>
              <a:t>lear </a:t>
            </a:r>
            <a:r>
              <a:rPr sz="500" b="1" spc="0" dirty="0">
                <a:solidFill>
                  <a:srgbClr val="F5821F"/>
                </a:solidFill>
                <a:latin typeface="Trebuchet MS"/>
                <a:cs typeface="Trebuchet MS"/>
              </a:rPr>
              <a:t>c</a:t>
            </a:r>
            <a:r>
              <a:rPr sz="500" b="1" spc="15" dirty="0">
                <a:solidFill>
                  <a:srgbClr val="F5821F"/>
                </a:solidFill>
                <a:latin typeface="Trebuchet MS"/>
                <a:cs typeface="Trebuchet MS"/>
              </a:rPr>
              <a:t>hoice</a:t>
            </a:r>
            <a:r>
              <a:rPr sz="500" b="1" spc="5" dirty="0">
                <a:solidFill>
                  <a:srgbClr val="F5821F"/>
                </a:solidFill>
                <a:latin typeface="Trebuchet MS"/>
                <a:cs typeface="Trebuchet MS"/>
              </a:rPr>
              <a:t> </a:t>
            </a:r>
            <a:r>
              <a:rPr sz="500" b="1" spc="30" dirty="0">
                <a:solidFill>
                  <a:srgbClr val="F5821F"/>
                </a:solidFill>
                <a:latin typeface="Trebuchet MS"/>
                <a:cs typeface="Trebuchet MS"/>
              </a:rPr>
              <a:t>f</a:t>
            </a:r>
            <a:r>
              <a:rPr sz="500" b="1" spc="35" dirty="0">
                <a:solidFill>
                  <a:srgbClr val="F5821F"/>
                </a:solidFill>
                <a:latin typeface="Trebuchet MS"/>
                <a:cs typeface="Trebuchet MS"/>
              </a:rPr>
              <a:t>o</a:t>
            </a:r>
            <a:r>
              <a:rPr sz="500" b="1" spc="-5" dirty="0">
                <a:solidFill>
                  <a:srgbClr val="F5821F"/>
                </a:solidFill>
                <a:latin typeface="Trebuchet MS"/>
                <a:cs typeface="Trebuchet MS"/>
              </a:rPr>
              <a:t>r</a:t>
            </a:r>
            <a:r>
              <a:rPr sz="500" b="1" spc="5" dirty="0">
                <a:solidFill>
                  <a:srgbClr val="F5821F"/>
                </a:solidFill>
                <a:latin typeface="Trebuchet MS"/>
                <a:cs typeface="Trebuchet MS"/>
              </a:rPr>
              <a:t> well-p</a:t>
            </a:r>
            <a:r>
              <a:rPr sz="500" b="1" spc="0" dirty="0">
                <a:solidFill>
                  <a:srgbClr val="F5821F"/>
                </a:solidFill>
                <a:latin typeface="Trebuchet MS"/>
                <a:cs typeface="Trebuchet MS"/>
              </a:rPr>
              <a:t>r</a:t>
            </a:r>
            <a:r>
              <a:rPr sz="500" b="1" spc="30" dirty="0">
                <a:solidFill>
                  <a:srgbClr val="F5821F"/>
                </a:solidFill>
                <a:latin typeface="Trebuchet MS"/>
                <a:cs typeface="Trebuchet MS"/>
              </a:rPr>
              <a:t>o</a:t>
            </a:r>
            <a:r>
              <a:rPr sz="500" b="1" spc="10" dirty="0">
                <a:solidFill>
                  <a:srgbClr val="F5821F"/>
                </a:solidFill>
                <a:latin typeface="Trebuchet MS"/>
                <a:cs typeface="Trebuchet MS"/>
              </a:rPr>
              <a:t>te</a:t>
            </a:r>
            <a:r>
              <a:rPr sz="500" b="1" spc="25" dirty="0">
                <a:solidFill>
                  <a:srgbClr val="F5821F"/>
                </a:solidFill>
                <a:latin typeface="Trebuchet MS"/>
                <a:cs typeface="Trebuchet MS"/>
              </a:rPr>
              <a:t>c</a:t>
            </a:r>
            <a:r>
              <a:rPr sz="500" b="1" spc="20" dirty="0">
                <a:solidFill>
                  <a:srgbClr val="F5821F"/>
                </a:solidFill>
                <a:latin typeface="Trebuchet MS"/>
                <a:cs typeface="Trebuchet MS"/>
              </a:rPr>
              <a:t>ted</a:t>
            </a:r>
            <a:r>
              <a:rPr sz="500" b="1" spc="5" dirty="0">
                <a:solidFill>
                  <a:srgbClr val="F5821F"/>
                </a:solidFill>
                <a:latin typeface="Trebuchet MS"/>
                <a:cs typeface="Trebuchet MS"/>
              </a:rPr>
              <a:t> </a:t>
            </a:r>
            <a:r>
              <a:rPr sz="500" b="1" spc="10" dirty="0">
                <a:solidFill>
                  <a:srgbClr val="F5821F"/>
                </a:solidFill>
                <a:latin typeface="Trebuchet MS"/>
                <a:cs typeface="Trebuchet MS"/>
              </a:rPr>
              <a:t>buildin</a:t>
            </a:r>
            <a:r>
              <a:rPr sz="500" b="1" spc="20" dirty="0">
                <a:solidFill>
                  <a:srgbClr val="F5821F"/>
                </a:solidFill>
                <a:latin typeface="Trebuchet MS"/>
                <a:cs typeface="Trebuchet MS"/>
              </a:rPr>
              <a:t>g</a:t>
            </a:r>
            <a:r>
              <a:rPr sz="500" b="1" spc="45" dirty="0">
                <a:solidFill>
                  <a:srgbClr val="F5821F"/>
                </a:solidFill>
                <a:latin typeface="Trebuchet MS"/>
                <a:cs typeface="Trebuchet MS"/>
              </a:rPr>
              <a:t>s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315749" y="4548285"/>
            <a:ext cx="1573530" cy="2851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145" dirty="0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sz="1200" b="1" spc="105" dirty="0">
                <a:solidFill>
                  <a:srgbClr val="FFFFFF"/>
                </a:solidFill>
                <a:latin typeface="Trebuchet MS"/>
                <a:cs typeface="Trebuchet MS"/>
              </a:rPr>
              <a:t>oo</a:t>
            </a:r>
            <a:r>
              <a:rPr sz="1200" b="1" spc="70" dirty="0">
                <a:solidFill>
                  <a:srgbClr val="FFFFFF"/>
                </a:solidFill>
                <a:latin typeface="Trebuchet MS"/>
                <a:cs typeface="Trebuchet MS"/>
              </a:rPr>
              <a:t>rs</a:t>
            </a:r>
            <a:r>
              <a:rPr sz="1200" b="1" spc="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b="1" spc="7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1200" b="1" spc="7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1200" b="1" spc="75" dirty="0">
                <a:solidFill>
                  <a:srgbClr val="FFFFFF"/>
                </a:solidFill>
                <a:latin typeface="Trebuchet MS"/>
                <a:cs typeface="Trebuchet MS"/>
              </a:rPr>
              <a:t>d</a:t>
            </a:r>
            <a:r>
              <a:rPr sz="1200" b="1" spc="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b="1" spc="75" dirty="0">
                <a:solidFill>
                  <a:srgbClr val="FFFFFF"/>
                </a:solidFill>
                <a:latin typeface="Trebuchet MS"/>
                <a:cs typeface="Trebuchet MS"/>
              </a:rPr>
              <a:t>w</a:t>
            </a:r>
            <a:r>
              <a:rPr sz="1200" b="1" spc="25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1200" b="1" spc="4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1200" b="1" spc="80" dirty="0">
                <a:solidFill>
                  <a:srgbClr val="FFFFFF"/>
                </a:solidFill>
                <a:latin typeface="Trebuchet MS"/>
                <a:cs typeface="Trebuchet MS"/>
              </a:rPr>
              <a:t>do</a:t>
            </a:r>
            <a:r>
              <a:rPr sz="1200" b="1" spc="120" dirty="0">
                <a:solidFill>
                  <a:srgbClr val="FFFFFF"/>
                </a:solidFill>
                <a:latin typeface="Trebuchet MS"/>
                <a:cs typeface="Trebuchet MS"/>
              </a:rPr>
              <a:t>w</a:t>
            </a:r>
            <a:r>
              <a:rPr sz="1200" b="1" spc="135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endParaRPr sz="12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500" b="1" spc="-25" dirty="0">
                <a:solidFill>
                  <a:srgbClr val="F5821F"/>
                </a:solidFill>
                <a:latin typeface="Trebuchet MS"/>
                <a:cs typeface="Trebuchet MS"/>
              </a:rPr>
              <a:t>T</a:t>
            </a:r>
            <a:r>
              <a:rPr sz="500" b="1" spc="15" dirty="0">
                <a:solidFill>
                  <a:srgbClr val="F5821F"/>
                </a:solidFill>
                <a:latin typeface="Trebuchet MS"/>
                <a:cs typeface="Trebuchet MS"/>
              </a:rPr>
              <a:t>he</a:t>
            </a:r>
            <a:r>
              <a:rPr sz="500" b="1" spc="5" dirty="0">
                <a:solidFill>
                  <a:srgbClr val="F5821F"/>
                </a:solidFill>
                <a:latin typeface="Trebuchet MS"/>
                <a:cs typeface="Trebuchet MS"/>
              </a:rPr>
              <a:t> </a:t>
            </a:r>
            <a:r>
              <a:rPr sz="500" b="1" spc="0" dirty="0">
                <a:solidFill>
                  <a:srgbClr val="F5821F"/>
                </a:solidFill>
                <a:latin typeface="Trebuchet MS"/>
                <a:cs typeface="Trebuchet MS"/>
              </a:rPr>
              <a:t>c</a:t>
            </a:r>
            <a:r>
              <a:rPr sz="500" b="1" spc="5" dirty="0">
                <a:solidFill>
                  <a:srgbClr val="F5821F"/>
                </a:solidFill>
                <a:latin typeface="Trebuchet MS"/>
                <a:cs typeface="Trebuchet MS"/>
              </a:rPr>
              <a:t>lear </a:t>
            </a:r>
            <a:r>
              <a:rPr sz="500" b="1" spc="0" dirty="0">
                <a:solidFill>
                  <a:srgbClr val="F5821F"/>
                </a:solidFill>
                <a:latin typeface="Trebuchet MS"/>
                <a:cs typeface="Trebuchet MS"/>
              </a:rPr>
              <a:t>c</a:t>
            </a:r>
            <a:r>
              <a:rPr sz="500" b="1" spc="15" dirty="0">
                <a:solidFill>
                  <a:srgbClr val="F5821F"/>
                </a:solidFill>
                <a:latin typeface="Trebuchet MS"/>
                <a:cs typeface="Trebuchet MS"/>
              </a:rPr>
              <a:t>hoice</a:t>
            </a:r>
            <a:r>
              <a:rPr sz="500" b="1" spc="5" dirty="0">
                <a:solidFill>
                  <a:srgbClr val="F5821F"/>
                </a:solidFill>
                <a:latin typeface="Trebuchet MS"/>
                <a:cs typeface="Trebuchet MS"/>
              </a:rPr>
              <a:t> </a:t>
            </a:r>
            <a:r>
              <a:rPr sz="500" b="1" spc="30" dirty="0">
                <a:solidFill>
                  <a:srgbClr val="F5821F"/>
                </a:solidFill>
                <a:latin typeface="Trebuchet MS"/>
                <a:cs typeface="Trebuchet MS"/>
              </a:rPr>
              <a:t>f</a:t>
            </a:r>
            <a:r>
              <a:rPr sz="500" b="1" spc="35" dirty="0">
                <a:solidFill>
                  <a:srgbClr val="F5821F"/>
                </a:solidFill>
                <a:latin typeface="Trebuchet MS"/>
                <a:cs typeface="Trebuchet MS"/>
              </a:rPr>
              <a:t>o</a:t>
            </a:r>
            <a:r>
              <a:rPr sz="500" b="1" spc="-5" dirty="0">
                <a:solidFill>
                  <a:srgbClr val="F5821F"/>
                </a:solidFill>
                <a:latin typeface="Trebuchet MS"/>
                <a:cs typeface="Trebuchet MS"/>
              </a:rPr>
              <a:t>r</a:t>
            </a:r>
            <a:r>
              <a:rPr sz="500" b="1" spc="5" dirty="0">
                <a:solidFill>
                  <a:srgbClr val="F5821F"/>
                </a:solidFill>
                <a:latin typeface="Trebuchet MS"/>
                <a:cs typeface="Trebuchet MS"/>
              </a:rPr>
              <a:t> well-p</a:t>
            </a:r>
            <a:r>
              <a:rPr sz="500" b="1" spc="0" dirty="0">
                <a:solidFill>
                  <a:srgbClr val="F5821F"/>
                </a:solidFill>
                <a:latin typeface="Trebuchet MS"/>
                <a:cs typeface="Trebuchet MS"/>
              </a:rPr>
              <a:t>r</a:t>
            </a:r>
            <a:r>
              <a:rPr sz="500" b="1" spc="30" dirty="0">
                <a:solidFill>
                  <a:srgbClr val="F5821F"/>
                </a:solidFill>
                <a:latin typeface="Trebuchet MS"/>
                <a:cs typeface="Trebuchet MS"/>
              </a:rPr>
              <a:t>o</a:t>
            </a:r>
            <a:r>
              <a:rPr sz="500" b="1" spc="10" dirty="0">
                <a:solidFill>
                  <a:srgbClr val="F5821F"/>
                </a:solidFill>
                <a:latin typeface="Trebuchet MS"/>
                <a:cs typeface="Trebuchet MS"/>
              </a:rPr>
              <a:t>te</a:t>
            </a:r>
            <a:r>
              <a:rPr sz="500" b="1" spc="25" dirty="0">
                <a:solidFill>
                  <a:srgbClr val="F5821F"/>
                </a:solidFill>
                <a:latin typeface="Trebuchet MS"/>
                <a:cs typeface="Trebuchet MS"/>
              </a:rPr>
              <a:t>c</a:t>
            </a:r>
            <a:r>
              <a:rPr sz="500" b="1" spc="20" dirty="0">
                <a:solidFill>
                  <a:srgbClr val="F5821F"/>
                </a:solidFill>
                <a:latin typeface="Trebuchet MS"/>
                <a:cs typeface="Trebuchet MS"/>
              </a:rPr>
              <a:t>ted</a:t>
            </a:r>
            <a:r>
              <a:rPr sz="500" b="1" spc="5" dirty="0">
                <a:solidFill>
                  <a:srgbClr val="F5821F"/>
                </a:solidFill>
                <a:latin typeface="Trebuchet MS"/>
                <a:cs typeface="Trebuchet MS"/>
              </a:rPr>
              <a:t> </a:t>
            </a:r>
            <a:r>
              <a:rPr sz="500" b="1" spc="10" dirty="0">
                <a:solidFill>
                  <a:srgbClr val="F5821F"/>
                </a:solidFill>
                <a:latin typeface="Trebuchet MS"/>
                <a:cs typeface="Trebuchet MS"/>
              </a:rPr>
              <a:t>buildin</a:t>
            </a:r>
            <a:r>
              <a:rPr sz="500" b="1" spc="20" dirty="0">
                <a:solidFill>
                  <a:srgbClr val="F5821F"/>
                </a:solidFill>
                <a:latin typeface="Trebuchet MS"/>
                <a:cs typeface="Trebuchet MS"/>
              </a:rPr>
              <a:t>g</a:t>
            </a:r>
            <a:r>
              <a:rPr sz="500" b="1" spc="45" dirty="0">
                <a:solidFill>
                  <a:srgbClr val="F5821F"/>
                </a:solidFill>
                <a:latin typeface="Trebuchet MS"/>
                <a:cs typeface="Trebuchet MS"/>
              </a:rPr>
              <a:t>s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315749" y="4914287"/>
            <a:ext cx="1469390" cy="2908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120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1200" b="1" spc="4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200" b="1" spc="3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200" b="1" spc="6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200" b="1" spc="4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1200" b="1" spc="8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200" b="1" spc="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b="1" spc="60" dirty="0">
                <a:solidFill>
                  <a:srgbClr val="FFFFFF"/>
                </a:solidFill>
                <a:latin typeface="Trebuchet MS"/>
                <a:cs typeface="Trebuchet MS"/>
              </a:rPr>
              <a:t>furni</a:t>
            </a:r>
            <a:r>
              <a:rPr sz="1200" b="1" spc="65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1200" b="1" spc="40" dirty="0">
                <a:solidFill>
                  <a:srgbClr val="FFFFFF"/>
                </a:solidFill>
                <a:latin typeface="Trebuchet MS"/>
                <a:cs typeface="Trebuchet MS"/>
              </a:rPr>
              <a:t>u</a:t>
            </a:r>
            <a:r>
              <a:rPr sz="1200" b="1" spc="1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1200" b="1" spc="6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endParaRPr sz="12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500" b="1" spc="-25" dirty="0">
                <a:solidFill>
                  <a:srgbClr val="F5821F"/>
                </a:solidFill>
                <a:latin typeface="Trebuchet MS"/>
                <a:cs typeface="Trebuchet MS"/>
              </a:rPr>
              <a:t>T</a:t>
            </a:r>
            <a:r>
              <a:rPr sz="500" b="1" spc="15" dirty="0">
                <a:solidFill>
                  <a:srgbClr val="F5821F"/>
                </a:solidFill>
                <a:latin typeface="Trebuchet MS"/>
                <a:cs typeface="Trebuchet MS"/>
              </a:rPr>
              <a:t>he</a:t>
            </a:r>
            <a:r>
              <a:rPr sz="500" b="1" spc="5" dirty="0">
                <a:solidFill>
                  <a:srgbClr val="F5821F"/>
                </a:solidFill>
                <a:latin typeface="Trebuchet MS"/>
                <a:cs typeface="Trebuchet MS"/>
              </a:rPr>
              <a:t> </a:t>
            </a:r>
            <a:r>
              <a:rPr sz="500" b="1" spc="0" dirty="0">
                <a:solidFill>
                  <a:srgbClr val="F5821F"/>
                </a:solidFill>
                <a:latin typeface="Trebuchet MS"/>
                <a:cs typeface="Trebuchet MS"/>
              </a:rPr>
              <a:t>c</a:t>
            </a:r>
            <a:r>
              <a:rPr sz="500" b="1" spc="5" dirty="0">
                <a:solidFill>
                  <a:srgbClr val="F5821F"/>
                </a:solidFill>
                <a:latin typeface="Trebuchet MS"/>
                <a:cs typeface="Trebuchet MS"/>
              </a:rPr>
              <a:t>lear </a:t>
            </a:r>
            <a:r>
              <a:rPr sz="500" b="1" spc="0" dirty="0">
                <a:solidFill>
                  <a:srgbClr val="F5821F"/>
                </a:solidFill>
                <a:latin typeface="Trebuchet MS"/>
                <a:cs typeface="Trebuchet MS"/>
              </a:rPr>
              <a:t>c</a:t>
            </a:r>
            <a:r>
              <a:rPr sz="500" b="1" spc="15" dirty="0">
                <a:solidFill>
                  <a:srgbClr val="F5821F"/>
                </a:solidFill>
                <a:latin typeface="Trebuchet MS"/>
                <a:cs typeface="Trebuchet MS"/>
              </a:rPr>
              <a:t>hoice</a:t>
            </a:r>
            <a:r>
              <a:rPr sz="500" b="1" spc="5" dirty="0">
                <a:solidFill>
                  <a:srgbClr val="F5821F"/>
                </a:solidFill>
                <a:latin typeface="Trebuchet MS"/>
                <a:cs typeface="Trebuchet MS"/>
              </a:rPr>
              <a:t> </a:t>
            </a:r>
            <a:r>
              <a:rPr sz="500" b="1" spc="30" dirty="0">
                <a:solidFill>
                  <a:srgbClr val="F5821F"/>
                </a:solidFill>
                <a:latin typeface="Trebuchet MS"/>
                <a:cs typeface="Trebuchet MS"/>
              </a:rPr>
              <a:t>f</a:t>
            </a:r>
            <a:r>
              <a:rPr sz="500" b="1" spc="35" dirty="0">
                <a:solidFill>
                  <a:srgbClr val="F5821F"/>
                </a:solidFill>
                <a:latin typeface="Trebuchet MS"/>
                <a:cs typeface="Trebuchet MS"/>
              </a:rPr>
              <a:t>o</a:t>
            </a:r>
            <a:r>
              <a:rPr sz="500" b="1" spc="-5" dirty="0">
                <a:solidFill>
                  <a:srgbClr val="F5821F"/>
                </a:solidFill>
                <a:latin typeface="Trebuchet MS"/>
                <a:cs typeface="Trebuchet MS"/>
              </a:rPr>
              <a:t>r</a:t>
            </a:r>
            <a:r>
              <a:rPr sz="500" b="1" spc="5" dirty="0">
                <a:solidFill>
                  <a:srgbClr val="F5821F"/>
                </a:solidFill>
                <a:latin typeface="Trebuchet MS"/>
                <a:cs typeface="Trebuchet MS"/>
              </a:rPr>
              <a:t> well-p</a:t>
            </a:r>
            <a:r>
              <a:rPr sz="500" b="1" spc="0" dirty="0">
                <a:solidFill>
                  <a:srgbClr val="F5821F"/>
                </a:solidFill>
                <a:latin typeface="Trebuchet MS"/>
                <a:cs typeface="Trebuchet MS"/>
              </a:rPr>
              <a:t>r</a:t>
            </a:r>
            <a:r>
              <a:rPr sz="500" b="1" spc="30" dirty="0">
                <a:solidFill>
                  <a:srgbClr val="F5821F"/>
                </a:solidFill>
                <a:latin typeface="Trebuchet MS"/>
                <a:cs typeface="Trebuchet MS"/>
              </a:rPr>
              <a:t>o</a:t>
            </a:r>
            <a:r>
              <a:rPr sz="500" b="1" spc="10" dirty="0">
                <a:solidFill>
                  <a:srgbClr val="F5821F"/>
                </a:solidFill>
                <a:latin typeface="Trebuchet MS"/>
                <a:cs typeface="Trebuchet MS"/>
              </a:rPr>
              <a:t>te</a:t>
            </a:r>
            <a:r>
              <a:rPr sz="500" b="1" spc="25" dirty="0">
                <a:solidFill>
                  <a:srgbClr val="F5821F"/>
                </a:solidFill>
                <a:latin typeface="Trebuchet MS"/>
                <a:cs typeface="Trebuchet MS"/>
              </a:rPr>
              <a:t>c</a:t>
            </a:r>
            <a:r>
              <a:rPr sz="500" b="1" spc="20" dirty="0">
                <a:solidFill>
                  <a:srgbClr val="F5821F"/>
                </a:solidFill>
                <a:latin typeface="Trebuchet MS"/>
                <a:cs typeface="Trebuchet MS"/>
              </a:rPr>
              <a:t>ted</a:t>
            </a:r>
            <a:r>
              <a:rPr sz="500" b="1" spc="5" dirty="0">
                <a:solidFill>
                  <a:srgbClr val="F5821F"/>
                </a:solidFill>
                <a:latin typeface="Trebuchet MS"/>
                <a:cs typeface="Trebuchet MS"/>
              </a:rPr>
              <a:t> </a:t>
            </a:r>
            <a:r>
              <a:rPr sz="500" b="1" spc="25" dirty="0">
                <a:solidFill>
                  <a:srgbClr val="F5821F"/>
                </a:solidFill>
                <a:latin typeface="Trebuchet MS"/>
                <a:cs typeface="Trebuchet MS"/>
              </a:rPr>
              <a:t>solutions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315749" y="5280225"/>
            <a:ext cx="1458595" cy="2946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110" dirty="0">
                <a:solidFill>
                  <a:srgbClr val="FFFFFF"/>
                </a:solidFill>
                <a:latin typeface="Trebuchet MS"/>
                <a:cs typeface="Trebuchet MS"/>
              </a:rPr>
              <a:t>W</a:t>
            </a:r>
            <a:r>
              <a:rPr sz="1200" b="1" spc="35" dirty="0">
                <a:solidFill>
                  <a:srgbClr val="FFFFFF"/>
                </a:solidFill>
                <a:latin typeface="Trebuchet MS"/>
                <a:cs typeface="Trebuchet MS"/>
              </a:rPr>
              <a:t>all</a:t>
            </a:r>
            <a:r>
              <a:rPr sz="1200" b="1" spc="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200" b="1" spc="40" dirty="0">
                <a:solidFill>
                  <a:srgbClr val="FFFFFF"/>
                </a:solidFill>
                <a:latin typeface="Trebuchet MS"/>
                <a:cs typeface="Trebuchet MS"/>
              </a:rPr>
              <a:t>cover</a:t>
            </a:r>
            <a:endParaRPr sz="12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sz="500" b="1" spc="-25" dirty="0">
                <a:solidFill>
                  <a:srgbClr val="F5821F"/>
                </a:solidFill>
                <a:latin typeface="Trebuchet MS"/>
                <a:cs typeface="Trebuchet MS"/>
              </a:rPr>
              <a:t>T</a:t>
            </a:r>
            <a:r>
              <a:rPr sz="500" b="1" spc="15" dirty="0">
                <a:solidFill>
                  <a:srgbClr val="F5821F"/>
                </a:solidFill>
                <a:latin typeface="Trebuchet MS"/>
                <a:cs typeface="Trebuchet MS"/>
              </a:rPr>
              <a:t>he</a:t>
            </a:r>
            <a:r>
              <a:rPr sz="500" b="1" spc="5" dirty="0">
                <a:solidFill>
                  <a:srgbClr val="F5821F"/>
                </a:solidFill>
                <a:latin typeface="Trebuchet MS"/>
                <a:cs typeface="Trebuchet MS"/>
              </a:rPr>
              <a:t> </a:t>
            </a:r>
            <a:r>
              <a:rPr sz="500" b="1" spc="0" dirty="0">
                <a:solidFill>
                  <a:srgbClr val="F5821F"/>
                </a:solidFill>
                <a:latin typeface="Trebuchet MS"/>
                <a:cs typeface="Trebuchet MS"/>
              </a:rPr>
              <a:t>c</a:t>
            </a:r>
            <a:r>
              <a:rPr sz="500" b="1" spc="5" dirty="0">
                <a:solidFill>
                  <a:srgbClr val="F5821F"/>
                </a:solidFill>
                <a:latin typeface="Trebuchet MS"/>
                <a:cs typeface="Trebuchet MS"/>
              </a:rPr>
              <a:t>lear </a:t>
            </a:r>
            <a:r>
              <a:rPr sz="500" b="1" spc="0" dirty="0">
                <a:solidFill>
                  <a:srgbClr val="F5821F"/>
                </a:solidFill>
                <a:latin typeface="Trebuchet MS"/>
                <a:cs typeface="Trebuchet MS"/>
              </a:rPr>
              <a:t>c</a:t>
            </a:r>
            <a:r>
              <a:rPr sz="500" b="1" spc="15" dirty="0">
                <a:solidFill>
                  <a:srgbClr val="F5821F"/>
                </a:solidFill>
                <a:latin typeface="Trebuchet MS"/>
                <a:cs typeface="Trebuchet MS"/>
              </a:rPr>
              <a:t>hoice</a:t>
            </a:r>
            <a:r>
              <a:rPr sz="500" b="1" spc="5" dirty="0">
                <a:solidFill>
                  <a:srgbClr val="F5821F"/>
                </a:solidFill>
                <a:latin typeface="Trebuchet MS"/>
                <a:cs typeface="Trebuchet MS"/>
              </a:rPr>
              <a:t> </a:t>
            </a:r>
            <a:r>
              <a:rPr sz="500" b="1" spc="30" dirty="0">
                <a:solidFill>
                  <a:srgbClr val="F5821F"/>
                </a:solidFill>
                <a:latin typeface="Trebuchet MS"/>
                <a:cs typeface="Trebuchet MS"/>
              </a:rPr>
              <a:t>f</a:t>
            </a:r>
            <a:r>
              <a:rPr sz="500" b="1" spc="35" dirty="0">
                <a:solidFill>
                  <a:srgbClr val="F5821F"/>
                </a:solidFill>
                <a:latin typeface="Trebuchet MS"/>
                <a:cs typeface="Trebuchet MS"/>
              </a:rPr>
              <a:t>o</a:t>
            </a:r>
            <a:r>
              <a:rPr sz="500" b="1" spc="-5" dirty="0">
                <a:solidFill>
                  <a:srgbClr val="F5821F"/>
                </a:solidFill>
                <a:latin typeface="Trebuchet MS"/>
                <a:cs typeface="Trebuchet MS"/>
              </a:rPr>
              <a:t>r</a:t>
            </a:r>
            <a:r>
              <a:rPr sz="500" b="1" spc="5" dirty="0">
                <a:solidFill>
                  <a:srgbClr val="F5821F"/>
                </a:solidFill>
                <a:latin typeface="Trebuchet MS"/>
                <a:cs typeface="Trebuchet MS"/>
              </a:rPr>
              <a:t> well-p</a:t>
            </a:r>
            <a:r>
              <a:rPr sz="500" b="1" spc="0" dirty="0">
                <a:solidFill>
                  <a:srgbClr val="F5821F"/>
                </a:solidFill>
                <a:latin typeface="Trebuchet MS"/>
                <a:cs typeface="Trebuchet MS"/>
              </a:rPr>
              <a:t>r</a:t>
            </a:r>
            <a:r>
              <a:rPr sz="500" b="1" spc="30" dirty="0">
                <a:solidFill>
                  <a:srgbClr val="F5821F"/>
                </a:solidFill>
                <a:latin typeface="Trebuchet MS"/>
                <a:cs typeface="Trebuchet MS"/>
              </a:rPr>
              <a:t>o</a:t>
            </a:r>
            <a:r>
              <a:rPr sz="500" b="1" spc="10" dirty="0">
                <a:solidFill>
                  <a:srgbClr val="F5821F"/>
                </a:solidFill>
                <a:latin typeface="Trebuchet MS"/>
                <a:cs typeface="Trebuchet MS"/>
              </a:rPr>
              <a:t>te</a:t>
            </a:r>
            <a:r>
              <a:rPr sz="500" b="1" spc="25" dirty="0">
                <a:solidFill>
                  <a:srgbClr val="F5821F"/>
                </a:solidFill>
                <a:latin typeface="Trebuchet MS"/>
                <a:cs typeface="Trebuchet MS"/>
              </a:rPr>
              <a:t>c</a:t>
            </a:r>
            <a:r>
              <a:rPr sz="500" b="1" spc="20" dirty="0">
                <a:solidFill>
                  <a:srgbClr val="F5821F"/>
                </a:solidFill>
                <a:latin typeface="Trebuchet MS"/>
                <a:cs typeface="Trebuchet MS"/>
              </a:rPr>
              <a:t>ted</a:t>
            </a:r>
            <a:r>
              <a:rPr sz="500" b="1" spc="5" dirty="0">
                <a:solidFill>
                  <a:srgbClr val="F5821F"/>
                </a:solidFill>
                <a:latin typeface="Trebuchet MS"/>
                <a:cs typeface="Trebuchet MS"/>
              </a:rPr>
              <a:t> </a:t>
            </a:r>
            <a:r>
              <a:rPr sz="500" b="1" spc="10" dirty="0">
                <a:solidFill>
                  <a:srgbClr val="F5821F"/>
                </a:solidFill>
                <a:latin typeface="Trebuchet MS"/>
                <a:cs typeface="Trebuchet MS"/>
              </a:rPr>
              <a:t>buildin</a:t>
            </a:r>
            <a:r>
              <a:rPr sz="500" b="1" spc="20" dirty="0">
                <a:solidFill>
                  <a:srgbClr val="F5821F"/>
                </a:solidFill>
                <a:latin typeface="Trebuchet MS"/>
                <a:cs typeface="Trebuchet MS"/>
              </a:rPr>
              <a:t>g</a:t>
            </a:r>
            <a:r>
              <a:rPr sz="500" b="1" spc="45" dirty="0">
                <a:solidFill>
                  <a:srgbClr val="F5821F"/>
                </a:solidFill>
                <a:latin typeface="Trebuchet MS"/>
                <a:cs typeface="Trebuchet MS"/>
              </a:rPr>
              <a:t>s</a:t>
            </a:r>
            <a:endParaRPr sz="500">
              <a:latin typeface="Trebuchet MS"/>
              <a:cs typeface="Trebuchet M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315749" y="2749614"/>
            <a:ext cx="1591310" cy="12039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350">
              <a:lnSpc>
                <a:spcPct val="100299"/>
              </a:lnSpc>
            </a:pPr>
            <a:r>
              <a:rPr sz="1950" b="1" spc="100" dirty="0">
                <a:solidFill>
                  <a:srgbClr val="F5821F"/>
                </a:solidFill>
                <a:latin typeface="Trebuchet MS"/>
                <a:cs typeface="Trebuchet MS"/>
              </a:rPr>
              <a:t>G</a:t>
            </a:r>
            <a:r>
              <a:rPr sz="1950" b="1" spc="55" dirty="0">
                <a:solidFill>
                  <a:srgbClr val="F5821F"/>
                </a:solidFill>
                <a:latin typeface="Trebuchet MS"/>
                <a:cs typeface="Trebuchet MS"/>
              </a:rPr>
              <a:t>IVE</a:t>
            </a:r>
            <a:r>
              <a:rPr sz="1950" b="1" spc="35" dirty="0">
                <a:solidFill>
                  <a:srgbClr val="F5821F"/>
                </a:solidFill>
                <a:latin typeface="Trebuchet MS"/>
                <a:cs typeface="Trebuchet MS"/>
              </a:rPr>
              <a:t> </a:t>
            </a:r>
            <a:r>
              <a:rPr sz="1950" b="1" spc="15" dirty="0">
                <a:solidFill>
                  <a:srgbClr val="F5821F"/>
                </a:solidFill>
                <a:latin typeface="Trebuchet MS"/>
                <a:cs typeface="Trebuchet MS"/>
              </a:rPr>
              <a:t>Y</a:t>
            </a:r>
            <a:r>
              <a:rPr sz="1950" b="1" spc="210" dirty="0">
                <a:solidFill>
                  <a:srgbClr val="F5821F"/>
                </a:solidFill>
                <a:latin typeface="Trebuchet MS"/>
                <a:cs typeface="Trebuchet MS"/>
              </a:rPr>
              <a:t>O</a:t>
            </a:r>
            <a:r>
              <a:rPr sz="1950" b="1" spc="125" dirty="0">
                <a:solidFill>
                  <a:srgbClr val="F5821F"/>
                </a:solidFill>
                <a:latin typeface="Trebuchet MS"/>
                <a:cs typeface="Trebuchet MS"/>
              </a:rPr>
              <a:t>UR</a:t>
            </a:r>
            <a:r>
              <a:rPr sz="1950" b="1" spc="95" dirty="0">
                <a:solidFill>
                  <a:srgbClr val="F5821F"/>
                </a:solidFill>
                <a:latin typeface="Trebuchet MS"/>
                <a:cs typeface="Trebuchet MS"/>
              </a:rPr>
              <a:t> BUILDING </a:t>
            </a:r>
            <a:r>
              <a:rPr sz="1950" b="1" spc="35" dirty="0">
                <a:solidFill>
                  <a:srgbClr val="F5821F"/>
                </a:solidFill>
                <a:latin typeface="Trebuchet MS"/>
                <a:cs typeface="Trebuchet MS"/>
              </a:rPr>
              <a:t>THE </a:t>
            </a:r>
            <a:r>
              <a:rPr sz="1950" b="1" spc="120" dirty="0">
                <a:solidFill>
                  <a:srgbClr val="F5821F"/>
                </a:solidFill>
                <a:latin typeface="Trebuchet MS"/>
                <a:cs typeface="Trebuchet MS"/>
              </a:rPr>
              <a:t>BE</a:t>
            </a:r>
            <a:r>
              <a:rPr sz="1950" b="1" spc="55" dirty="0">
                <a:solidFill>
                  <a:srgbClr val="F5821F"/>
                </a:solidFill>
                <a:latin typeface="Trebuchet MS"/>
                <a:cs typeface="Trebuchet MS"/>
              </a:rPr>
              <a:t>S</a:t>
            </a:r>
            <a:r>
              <a:rPr sz="1950" b="1" spc="-60" dirty="0">
                <a:solidFill>
                  <a:srgbClr val="F5821F"/>
                </a:solidFill>
                <a:latin typeface="Trebuchet MS"/>
                <a:cs typeface="Trebuchet MS"/>
              </a:rPr>
              <a:t>T</a:t>
            </a:r>
            <a:r>
              <a:rPr sz="1950" b="1" spc="-30" dirty="0">
                <a:solidFill>
                  <a:srgbClr val="F5821F"/>
                </a:solidFill>
                <a:latin typeface="Trebuchet MS"/>
                <a:cs typeface="Trebuchet MS"/>
              </a:rPr>
              <a:t> </a:t>
            </a:r>
            <a:r>
              <a:rPr sz="1950" b="1" spc="100" dirty="0">
                <a:solidFill>
                  <a:srgbClr val="F5821F"/>
                </a:solidFill>
                <a:latin typeface="Trebuchet MS"/>
                <a:cs typeface="Trebuchet MS"/>
              </a:rPr>
              <a:t>P</a:t>
            </a:r>
            <a:r>
              <a:rPr sz="1950" b="1" spc="35" dirty="0">
                <a:solidFill>
                  <a:srgbClr val="F5821F"/>
                </a:solidFill>
                <a:latin typeface="Trebuchet MS"/>
                <a:cs typeface="Trebuchet MS"/>
              </a:rPr>
              <a:t>R</a:t>
            </a:r>
            <a:r>
              <a:rPr sz="1950" b="1" spc="125" dirty="0">
                <a:solidFill>
                  <a:srgbClr val="F5821F"/>
                </a:solidFill>
                <a:latin typeface="Trebuchet MS"/>
                <a:cs typeface="Trebuchet MS"/>
              </a:rPr>
              <a:t>O</a:t>
            </a:r>
            <a:r>
              <a:rPr sz="1950" b="1" spc="-15" dirty="0">
                <a:solidFill>
                  <a:srgbClr val="F5821F"/>
                </a:solidFill>
                <a:latin typeface="Trebuchet MS"/>
                <a:cs typeface="Trebuchet MS"/>
              </a:rPr>
              <a:t>T</a:t>
            </a:r>
            <a:r>
              <a:rPr sz="1950" b="1" spc="-45" dirty="0">
                <a:solidFill>
                  <a:srgbClr val="F5821F"/>
                </a:solidFill>
                <a:latin typeface="Trebuchet MS"/>
                <a:cs typeface="Trebuchet MS"/>
              </a:rPr>
              <a:t>E</a:t>
            </a:r>
            <a:r>
              <a:rPr sz="1950" b="1" spc="85" dirty="0">
                <a:solidFill>
                  <a:srgbClr val="F5821F"/>
                </a:solidFill>
                <a:latin typeface="Trebuchet MS"/>
                <a:cs typeface="Trebuchet MS"/>
              </a:rPr>
              <a:t>CTION</a:t>
            </a:r>
            <a:endParaRPr sz="1950"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075258" y="6664896"/>
            <a:ext cx="2417953" cy="203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713995" y="6526592"/>
            <a:ext cx="1626831" cy="135559"/>
          </a:xfrm>
          <a:custGeom>
            <a:avLst/>
            <a:gdLst/>
            <a:ahLst/>
            <a:cxnLst/>
            <a:rect l="l" t="t" r="r" b="b"/>
            <a:pathLst>
              <a:path w="1626831" h="135559">
                <a:moveTo>
                  <a:pt x="34785" y="0"/>
                </a:moveTo>
                <a:lnTo>
                  <a:pt x="14198" y="598"/>
                </a:lnTo>
                <a:lnTo>
                  <a:pt x="3933" y="4788"/>
                </a:lnTo>
                <a:lnTo>
                  <a:pt x="398" y="16162"/>
                </a:lnTo>
                <a:lnTo>
                  <a:pt x="0" y="76123"/>
                </a:lnTo>
                <a:lnTo>
                  <a:pt x="598" y="96703"/>
                </a:lnTo>
                <a:lnTo>
                  <a:pt x="4790" y="106964"/>
                </a:lnTo>
                <a:lnTo>
                  <a:pt x="16168" y="110498"/>
                </a:lnTo>
                <a:lnTo>
                  <a:pt x="801090" y="135559"/>
                </a:lnTo>
                <a:lnTo>
                  <a:pt x="1612641" y="110297"/>
                </a:lnTo>
                <a:lnTo>
                  <a:pt x="1622901" y="106104"/>
                </a:lnTo>
                <a:lnTo>
                  <a:pt x="1626434" y="94724"/>
                </a:lnTo>
                <a:lnTo>
                  <a:pt x="1626831" y="34772"/>
                </a:lnTo>
                <a:lnTo>
                  <a:pt x="1626232" y="14190"/>
                </a:lnTo>
                <a:lnTo>
                  <a:pt x="1622040" y="3929"/>
                </a:lnTo>
                <a:lnTo>
                  <a:pt x="1610660" y="397"/>
                </a:lnTo>
                <a:lnTo>
                  <a:pt x="34785" y="0"/>
                </a:lnTo>
                <a:close/>
              </a:path>
            </a:pathLst>
          </a:custGeom>
          <a:solidFill>
            <a:srgbClr val="4C4D4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763296" y="5778360"/>
            <a:ext cx="1530578" cy="78875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762127" y="4320489"/>
            <a:ext cx="1530591" cy="224663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738649" y="4299428"/>
            <a:ext cx="1577530" cy="110896"/>
          </a:xfrm>
          <a:custGeom>
            <a:avLst/>
            <a:gdLst/>
            <a:ahLst/>
            <a:cxnLst/>
            <a:rect l="l" t="t" r="r" b="b"/>
            <a:pathLst>
              <a:path w="1577530" h="110896">
                <a:moveTo>
                  <a:pt x="38100" y="0"/>
                </a:moveTo>
                <a:lnTo>
                  <a:pt x="957" y="13470"/>
                </a:lnTo>
                <a:lnTo>
                  <a:pt x="0" y="72796"/>
                </a:lnTo>
                <a:lnTo>
                  <a:pt x="498" y="93886"/>
                </a:lnTo>
                <a:lnTo>
                  <a:pt x="3991" y="105269"/>
                </a:lnTo>
                <a:lnTo>
                  <a:pt x="13470" y="109939"/>
                </a:lnTo>
                <a:lnTo>
                  <a:pt x="31929" y="110889"/>
                </a:lnTo>
                <a:lnTo>
                  <a:pt x="1539430" y="110896"/>
                </a:lnTo>
                <a:lnTo>
                  <a:pt x="1560520" y="110397"/>
                </a:lnTo>
                <a:lnTo>
                  <a:pt x="1571903" y="106905"/>
                </a:lnTo>
                <a:lnTo>
                  <a:pt x="1576573" y="97426"/>
                </a:lnTo>
                <a:lnTo>
                  <a:pt x="1577523" y="78966"/>
                </a:lnTo>
                <a:lnTo>
                  <a:pt x="1577530" y="38100"/>
                </a:lnTo>
                <a:lnTo>
                  <a:pt x="1577031" y="17010"/>
                </a:lnTo>
                <a:lnTo>
                  <a:pt x="1573539" y="5627"/>
                </a:lnTo>
                <a:lnTo>
                  <a:pt x="1564060" y="957"/>
                </a:lnTo>
                <a:lnTo>
                  <a:pt x="1545600" y="7"/>
                </a:lnTo>
                <a:lnTo>
                  <a:pt x="38100" y="0"/>
                </a:lnTo>
                <a:close/>
              </a:path>
            </a:pathLst>
          </a:custGeom>
          <a:solidFill>
            <a:srgbClr val="4C4D4F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7077385" y="4588841"/>
            <a:ext cx="930127" cy="33235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763293" y="5007372"/>
            <a:ext cx="635871" cy="1362590"/>
          </a:xfrm>
          <a:custGeom>
            <a:avLst/>
            <a:gdLst/>
            <a:ahLst/>
            <a:cxnLst/>
            <a:rect l="l" t="t" r="r" b="b"/>
            <a:pathLst>
              <a:path w="635871" h="1362590">
                <a:moveTo>
                  <a:pt x="635520" y="351205"/>
                </a:moveTo>
                <a:lnTo>
                  <a:pt x="4064" y="351205"/>
                </a:lnTo>
                <a:lnTo>
                  <a:pt x="32397" y="351562"/>
                </a:lnTo>
                <a:lnTo>
                  <a:pt x="59011" y="352582"/>
                </a:lnTo>
                <a:lnTo>
                  <a:pt x="107201" y="356319"/>
                </a:lnTo>
                <a:lnTo>
                  <a:pt x="148863" y="361827"/>
                </a:lnTo>
                <a:lnTo>
                  <a:pt x="199615" y="372117"/>
                </a:lnTo>
                <a:lnTo>
                  <a:pt x="236968" y="383070"/>
                </a:lnTo>
                <a:lnTo>
                  <a:pt x="274576" y="399003"/>
                </a:lnTo>
                <a:lnTo>
                  <a:pt x="276961" y="400380"/>
                </a:lnTo>
                <a:lnTo>
                  <a:pt x="276961" y="530936"/>
                </a:lnTo>
                <a:lnTo>
                  <a:pt x="278350" y="560500"/>
                </a:lnTo>
                <a:lnTo>
                  <a:pt x="279501" y="587211"/>
                </a:lnTo>
                <a:lnTo>
                  <a:pt x="280322" y="611323"/>
                </a:lnTo>
                <a:lnTo>
                  <a:pt x="280653" y="629351"/>
                </a:lnTo>
                <a:lnTo>
                  <a:pt x="280610" y="652761"/>
                </a:lnTo>
                <a:lnTo>
                  <a:pt x="276297" y="701765"/>
                </a:lnTo>
                <a:lnTo>
                  <a:pt x="264106" y="741080"/>
                </a:lnTo>
                <a:lnTo>
                  <a:pt x="241582" y="777559"/>
                </a:lnTo>
                <a:lnTo>
                  <a:pt x="206270" y="818057"/>
                </a:lnTo>
                <a:lnTo>
                  <a:pt x="155714" y="869429"/>
                </a:lnTo>
                <a:lnTo>
                  <a:pt x="123803" y="898324"/>
                </a:lnTo>
                <a:lnTo>
                  <a:pt x="80203" y="928524"/>
                </a:lnTo>
                <a:lnTo>
                  <a:pt x="43635" y="946029"/>
                </a:lnTo>
                <a:lnTo>
                  <a:pt x="4151" y="956397"/>
                </a:lnTo>
                <a:lnTo>
                  <a:pt x="190" y="956803"/>
                </a:lnTo>
                <a:lnTo>
                  <a:pt x="0" y="1362252"/>
                </a:lnTo>
                <a:lnTo>
                  <a:pt x="3162" y="1362455"/>
                </a:lnTo>
                <a:lnTo>
                  <a:pt x="28272" y="1362590"/>
                </a:lnTo>
                <a:lnTo>
                  <a:pt x="49011" y="1362481"/>
                </a:lnTo>
                <a:lnTo>
                  <a:pt x="101099" y="1359746"/>
                </a:lnTo>
                <a:lnTo>
                  <a:pt x="143620" y="1350299"/>
                </a:lnTo>
                <a:lnTo>
                  <a:pt x="183810" y="1330151"/>
                </a:lnTo>
                <a:lnTo>
                  <a:pt x="228906" y="1295315"/>
                </a:lnTo>
                <a:lnTo>
                  <a:pt x="265269" y="1261962"/>
                </a:lnTo>
                <a:lnTo>
                  <a:pt x="309173" y="1219128"/>
                </a:lnTo>
                <a:lnTo>
                  <a:pt x="362762" y="1165631"/>
                </a:lnTo>
                <a:lnTo>
                  <a:pt x="404665" y="1120124"/>
                </a:lnTo>
                <a:lnTo>
                  <a:pt x="442065" y="1072537"/>
                </a:lnTo>
                <a:lnTo>
                  <a:pt x="475218" y="1023344"/>
                </a:lnTo>
                <a:lnTo>
                  <a:pt x="504378" y="973026"/>
                </a:lnTo>
                <a:lnTo>
                  <a:pt x="529800" y="922058"/>
                </a:lnTo>
                <a:lnTo>
                  <a:pt x="551737" y="870918"/>
                </a:lnTo>
                <a:lnTo>
                  <a:pt x="570445" y="820083"/>
                </a:lnTo>
                <a:lnTo>
                  <a:pt x="586178" y="770032"/>
                </a:lnTo>
                <a:lnTo>
                  <a:pt x="599190" y="721241"/>
                </a:lnTo>
                <a:lnTo>
                  <a:pt x="609736" y="674189"/>
                </a:lnTo>
                <a:lnTo>
                  <a:pt x="618070" y="629351"/>
                </a:lnTo>
                <a:lnTo>
                  <a:pt x="624446" y="587206"/>
                </a:lnTo>
                <a:lnTo>
                  <a:pt x="629120" y="548232"/>
                </a:lnTo>
                <a:lnTo>
                  <a:pt x="634375" y="481703"/>
                </a:lnTo>
                <a:lnTo>
                  <a:pt x="635871" y="433584"/>
                </a:lnTo>
                <a:lnTo>
                  <a:pt x="635846" y="417621"/>
                </a:lnTo>
                <a:lnTo>
                  <a:pt x="635644" y="407694"/>
                </a:lnTo>
                <a:lnTo>
                  <a:pt x="635520" y="351205"/>
                </a:lnTo>
                <a:close/>
              </a:path>
              <a:path w="635871" h="1362590">
                <a:moveTo>
                  <a:pt x="14173" y="0"/>
                </a:moveTo>
                <a:lnTo>
                  <a:pt x="7226" y="215"/>
                </a:lnTo>
                <a:lnTo>
                  <a:pt x="0" y="317"/>
                </a:lnTo>
                <a:lnTo>
                  <a:pt x="0" y="351269"/>
                </a:lnTo>
                <a:lnTo>
                  <a:pt x="4064" y="351205"/>
                </a:lnTo>
                <a:lnTo>
                  <a:pt x="635520" y="351205"/>
                </a:lnTo>
                <a:lnTo>
                  <a:pt x="635520" y="110616"/>
                </a:lnTo>
                <a:lnTo>
                  <a:pt x="587398" y="80639"/>
                </a:lnTo>
                <a:lnTo>
                  <a:pt x="546149" y="56635"/>
                </a:lnTo>
                <a:lnTo>
                  <a:pt x="508093" y="37941"/>
                </a:lnTo>
                <a:lnTo>
                  <a:pt x="469545" y="23893"/>
                </a:lnTo>
                <a:lnTo>
                  <a:pt x="426823" y="13827"/>
                </a:lnTo>
                <a:lnTo>
                  <a:pt x="376243" y="7079"/>
                </a:lnTo>
                <a:lnTo>
                  <a:pt x="314123" y="2986"/>
                </a:lnTo>
                <a:lnTo>
                  <a:pt x="191248" y="373"/>
                </a:lnTo>
                <a:lnTo>
                  <a:pt x="14173" y="0"/>
                </a:lnTo>
                <a:close/>
              </a:path>
            </a:pathLst>
          </a:custGeom>
          <a:solidFill>
            <a:srgbClr val="606163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5522</TotalTime>
  <Words>2882</Words>
  <Application>Microsoft Office PowerPoint</Application>
  <PresentationFormat>Özel</PresentationFormat>
  <Paragraphs>352</Paragraphs>
  <Slides>19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7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19</vt:i4>
      </vt:variant>
    </vt:vector>
  </HeadingPairs>
  <TitlesOfParts>
    <vt:vector size="27" baseType="lpstr">
      <vt:lpstr>Arial</vt:lpstr>
      <vt:lpstr>Calibri</vt:lpstr>
      <vt:lpstr>Lucida Sans</vt:lpstr>
      <vt:lpstr>Lucida Sans Unicode</vt:lpstr>
      <vt:lpstr>Tahoma</vt:lpstr>
      <vt:lpstr>Trebuchet MS</vt:lpstr>
      <vt:lpstr>Verdana</vt:lpstr>
      <vt:lpstr>Office Theme</vt:lpstr>
      <vt:lpstr>Design Manual</vt:lpstr>
      <vt:lpstr>PowerPoint Sunusu</vt:lpstr>
      <vt:lpstr>Design Manual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Design Manual</dc:title>
  <dc:creator>akyol</dc:creator>
  <cp:lastModifiedBy>Mehmet ali Akyol</cp:lastModifiedBy>
  <cp:revision>1</cp:revision>
  <dcterms:created xsi:type="dcterms:W3CDTF">2013-05-11T17:27:41Z</dcterms:created>
  <dcterms:modified xsi:type="dcterms:W3CDTF">2026-09-05T17:19:28Z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2013-02-21T00:00:00Z</vt:filetime>
  </property>
  <property fmtid="{D5CDD505-2E9C-101B-9397-08002B2CF9AE}" pid="3" name="LastSaved">
    <vt:filetime>2013-05-11T00:00:00Z</vt:filetime>
  </property>
</Properties>
</file>