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jpg" ContentType="image/jpe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7475200" cy="9753600"/>
  <p:notesSz cx="9753600" cy="174752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c5-5a12-8da5-8000-0000406a5aa8.jpg?kimi-sig=f6Rzvene6yQCEQw0qTprnpimFR0AlmFyKbmK9_jSufQ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bc-4922-8f65-8000-000061921e0b.jpg?kimi-sig=3NW2Q0yX3K6stbPeyChS47SJ_F9Dslhut8DhkUHflB4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bd-6272-863e-8000-0000035d2cca.jpg?kimi-sig=yc5WkDdaZGB_FQFrhi-ylklQ0wNSU27xrpuHs1fI8bQ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d2-4fa2-854a-8000-000090b2a7f9.jpg?kimi-sig=isVVoI0GROPnrX4vEPjPz2h56Vh0bFkyHGnVH1IqCio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d2-bb22-8164-8000-0000549f4dbc.jpg?kimi-sig=_qJAPUiOViBWtQoOf4ugbWk42rDn4euZbJkIpGZSxQ4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dc-a522-8871-8000-0000f4b88d59.jpg?kimi-sig=84cYIQZebI7-dVeRniRQbCo_o2dQvIe1akqJWkMF9Ko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da-72d2-83c7-8000-00008fe116e8.jpg?kimi-sig=p_DYo2mgZFnNRTHTqIXuRvgyAqZhfIwO5Gg0FYJFy5A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da-bcf2-891d-8000-000093ea3b88.jpg?kimi-sig=AnMFCAfWkDWIFuvuY8iX-RXPOIQ8iXwRwsu-P7Tq32g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e2-c5a2-8c5b-8000-0000219cd1f1.jpg?kimi-sig=4emvQFiimASlH39S3RmtKmy096hsQUDOAtYhJ63m6ak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e2-d5c2-8019-8000-00009f85ef63.jpg?kimi-sig=Onx08Aa29ca9-XjDRNWZ0rihWRjB_DUHgVoF-H0bO20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ac-14a2-809c-8000-000063900551.jpg?kimi-sig=Oq9Hz1nyOvxvArbc98fUOqo24sVRWCBv2nHKnZJHVmY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b4-7a22-8fe7-8000-000074bd62ac.jpg?kimi-sig=lGN9WjzysGzR1yK2EFHxOfjUstbPxtaqe529CA7tDXY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b4-1452-831a-8000-0000171f8d53.jpg?kimi-sig=LvDXuwcKK6hxDcwZTx372v-W8dHngR7L6rhnoiyIOGY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b3-7c82-8c18-8000-00001c9ca8e2.jpg?kimi-sig=MDsxWwspg7D6mmscpumI_dw-NBAOl3UtDtO5QG1mA3M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b6-3382-84e6-8000-0000ddd33cf8.jpg?kimi-sig=UWCUYjXXhZfwFYXsE6IIjvnn8a_euMiFAWtggM7LqF4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b5-49b2-86db-8000-0000fa9b52bc.jpg?kimi-sig=lltZ22AATbqHbVVPthVMt8F63V-Bn-e8GblZ_MrwckQ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bc-c4e2-87fd-8000-000044fa4e5e.jpg?kimi-sig=XoyG7FLB8WW9URGisquEJ_5Dt93qqiD2TC6uh_Q0PpU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ac-ff12-8cd0-8000-0000158e7a56.jpg?kimi-sig=PB_OpsKKxC2tj1zP1LnJPo9dEWlhOUv2mGnnxMn9YF4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ad-bd12-8984-8000-00002d3474ce.jpg?kimi-sig=_bZyhOXNxtjNP_hDdoNHTCxpfUP3uhx7k-T4JTHUnA4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e3-e812-8603-8000-0000de6a7cab.jpg?kimi-sig=DOn0gQdzkh8LGXEy5HSv8LGRTc2eHlXFEbnM5cwIRDA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ab-d532-8879-8000-0000766ab0e3.jpg?kimi-sig=nGnP0h7IVemIYbxKEh_r5i6t543hVmcwM5cRDisK-uA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bd-0722-801b-8000-000069d681b3.jpg?kimi-sig=rjZFzPSylAcfBx6-pnMArtxwlLM9ksgc78I9G96qlxA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c5-a3b2-8525-8000-0000e2365b2d.jpg?kimi-sig=djj5VXirNwzvzV8uM1b-RwHQAXAmdFWl0XbT25ZsJD8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c5-9a82-8173-8000-0000f94beb1c.jpg?kimi-sig=tPqa1WtBV1P0C3e5Ooka-ey-ojVaCvRL6BlfEWcZZlw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df-7312-8682-8000-0000384a8a62.jpg?kimi-sig=OlI3jKlUofk2hGo_0k4KPhgeuYuDYtLrz5nwRYc1kbY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c5-70a2-89fb-8000-00001fbdee24.jpg?kimi-sig=w9bX_jsm41brMOE0bXcrXmejCrr6HAJpmGO5vSvISKA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cc-2fc2-807d-8000-0000bf168938.jpg?kimi-sig=aak3ZoIrgSXUBI_USOekFaWRNq39Rq7RrDJeJPTjz-I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cd-e3c2-847a-8000-0000ac9cc033.jpg?kimi-sig=JTO2HQzSlzSt_xpkE7ViFAp9hl14sO2_nlxsgQx9FX4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d16-e902-8bd9-8000-00006225778e.jpg?kimi-sig=W_yHc0s9iZWptlBGQoePNb7b5Yd5to6GYkqWkHa12oE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banana/slide_19e21cab-4fa2-80e4-8000-0000543be462.jpg?kimi-sig=YbOtrFq0y5wQy3_YXImmnfGhK5BnIIz-thqFhTyIaCk&amp;x-oss-process=image/resize,w_1376,h_76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DAMASEC Defence &amp; Security Systems</dc:title>
  <dc:subject>DAMASEC Defence &amp; Security Systems</dc:subject>
  <dc:creator>Kimi</dc:creator>
  <cp:lastModifiedBy>Kimi</cp:lastModifiedBy>
  <cp:revision>1</cp:revision>
  <dcterms:created xsi:type="dcterms:W3CDTF">2026-09-01T21:01:59Z</dcterms:created>
  <dcterms:modified xsi:type="dcterms:W3CDTF">2026-09-01T21:01:59Z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{"Label":"DAMASEC Defence &amp; Security Systems","ContentProducer":"001191110108MACG2KBH8F10000","ProduceID":"19e21d16-ee52-8ec0-8000-000014215523","ReservedCode1":"","ContentPropagator":"001191110108MACG2KBH8F20000","PropagateID":"19e21d16-ee52-8ec0-8000-000014215523","ReservedCode2":""}</vt:lpwstr>
  </property>
</Properties>
</file>